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57" r:id="rId5"/>
  </p:sldMasterIdLst>
  <p:notesMasterIdLst>
    <p:notesMasterId r:id="rId17"/>
  </p:notesMasterIdLst>
  <p:handoutMasterIdLst>
    <p:handoutMasterId r:id="rId18"/>
  </p:handoutMasterIdLst>
  <p:sldIdLst>
    <p:sldId id="262" r:id="rId6"/>
    <p:sldId id="293" r:id="rId7"/>
    <p:sldId id="294" r:id="rId8"/>
    <p:sldId id="290" r:id="rId9"/>
    <p:sldId id="296" r:id="rId10"/>
    <p:sldId id="264" r:id="rId11"/>
    <p:sldId id="289" r:id="rId12"/>
    <p:sldId id="291" r:id="rId13"/>
    <p:sldId id="292" r:id="rId14"/>
    <p:sldId id="295" r:id="rId15"/>
    <p:sldId id="261" r:id="rId16"/>
  </p:sldIdLst>
  <p:sldSz cx="9144000" cy="5143500" type="screen16x9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" id="{94ED785D-68E6-4C5F-8753-2E8726964690}">
          <p14:sldIdLst>
            <p14:sldId id="262"/>
          </p14:sldIdLst>
        </p14:section>
        <p14:section name="Brand Statement" id="{94B74A90-8146-41B1-BA3D-BE624D953E0A}">
          <p14:sldIdLst/>
        </p14:section>
        <p14:section name="Table of Contents" id="{63E3AC27-0C38-4FE4-9977-08977D07B821}">
          <p14:sldIdLst/>
        </p14:section>
        <p14:section name="Body" id="{5302FC3F-CB23-4F97-907E-5713CCB08C62}">
          <p14:sldIdLst>
            <p14:sldId id="293"/>
            <p14:sldId id="294"/>
            <p14:sldId id="290"/>
            <p14:sldId id="296"/>
            <p14:sldId id="264"/>
            <p14:sldId id="289"/>
            <p14:sldId id="291"/>
            <p14:sldId id="292"/>
            <p14:sldId id="295"/>
          </p14:sldIdLst>
        </p14:section>
        <p14:section name="Corporate Mark" id="{4D55E42D-4867-42FE-910F-793AB5BEE10E}">
          <p14:sldIdLst>
            <p14:sldId id="2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3049">
          <p15:clr>
            <a:srgbClr val="A4A3A4"/>
          </p15:clr>
        </p15:guide>
        <p15:guide id="3" pos="2880">
          <p15:clr>
            <a:srgbClr val="A4A3A4"/>
          </p15:clr>
        </p15:guide>
        <p15:guide id="4" pos="114">
          <p15:clr>
            <a:srgbClr val="A4A3A4"/>
          </p15:clr>
        </p15:guide>
        <p15:guide id="5" pos="564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A62"/>
    <a:srgbClr val="004D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75" autoAdjust="0"/>
    <p:restoredTop sz="95468" autoAdjust="0"/>
  </p:normalViewPr>
  <p:slideViewPr>
    <p:cSldViewPr snapToGrid="0" snapToObjects="1">
      <p:cViewPr varScale="1">
        <p:scale>
          <a:sx n="145" d="100"/>
          <a:sy n="145" d="100"/>
        </p:scale>
        <p:origin x="252" y="120"/>
      </p:cViewPr>
      <p:guideLst>
        <p:guide orient="horz" pos="1620"/>
        <p:guide orient="horz" pos="3049"/>
        <p:guide pos="2880"/>
        <p:guide pos="114"/>
        <p:guide pos="564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71" d="100"/>
          <a:sy n="71" d="100"/>
        </p:scale>
        <p:origin x="-2238" y="-102"/>
      </p:cViewPr>
      <p:guideLst>
        <p:guide orient="horz" pos="3130"/>
        <p:guide pos="2144"/>
      </p:guideLst>
    </p:cSldViewPr>
  </p:notesViewPr>
  <p:gridSpacing cx="91439" cy="9143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7" cy="496967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r">
              <a:defRPr sz="1200"/>
            </a:lvl1pPr>
          </a:lstStyle>
          <a:p>
            <a:fld id="{D829EBEE-5DBD-45D0-BA62-80122688BEB8}" type="datetimeFigureOut">
              <a:rPr kumimoji="1" lang="ja-JP" altLang="en-US" smtClean="0"/>
              <a:t>2018/11/16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440646"/>
            <a:ext cx="2949787" cy="496967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r">
              <a:defRPr sz="1200"/>
            </a:lvl1pPr>
          </a:lstStyle>
          <a:p>
            <a:fld id="{6322DB22-2E22-491B-AA6C-F689DB200D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10505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7" cy="288000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l">
              <a:defRPr sz="1000"/>
            </a:lvl1pPr>
          </a:lstStyle>
          <a:p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288000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r">
              <a:defRPr sz="1000"/>
            </a:lvl1pPr>
          </a:lstStyle>
          <a:p>
            <a:fld id="{4B26993D-C081-44EB-B0F5-A9F467792B62}" type="datetimeFigureOut">
              <a:rPr lang="ja-JP" altLang="en-US" smtClean="0"/>
              <a:pPr/>
              <a:t>2018/11/16</a:t>
            </a:fld>
            <a:endParaRPr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600" y="368682"/>
            <a:ext cx="6624000" cy="3726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36" tIns="46118" rIns="92236" bIns="4611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1600" y="4235823"/>
            <a:ext cx="6624000" cy="5328000"/>
          </a:xfrm>
          <a:prstGeom prst="rect">
            <a:avLst/>
          </a:prstGeom>
        </p:spPr>
        <p:txBody>
          <a:bodyPr vert="horz" lIns="0" tIns="46118" rIns="0" bIns="46118" rtlCol="0"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651338"/>
            <a:ext cx="2949787" cy="288000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l">
              <a:defRPr sz="1000"/>
            </a:lvl1pPr>
          </a:lstStyle>
          <a:p>
            <a:endParaRPr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651338"/>
            <a:ext cx="2949787" cy="288000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r">
              <a:defRPr sz="1000"/>
            </a:lvl1pPr>
          </a:lstStyle>
          <a:p>
            <a:fld id="{CFBBA293-708C-4261-9FD1-AE04041D5F79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525029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1pPr>
    <a:lvl2pPr marL="136525" indent="0" algn="l" defTabSz="914400" rtl="0" eaLnBrk="1" latinLnBrk="0" hangingPunct="1">
      <a:spcBef>
        <a:spcPts val="200"/>
      </a:spcBef>
      <a:defRPr kumimoji="1" sz="1050" kern="1200">
        <a:solidFill>
          <a:schemeClr val="tx1"/>
        </a:solidFill>
        <a:latin typeface="+mn-lt"/>
        <a:ea typeface="+mn-ea"/>
        <a:cs typeface="+mn-cs"/>
      </a:defRPr>
    </a:lvl2pPr>
    <a:lvl3pPr marL="273600" algn="l" defTabSz="914400" rtl="0" eaLnBrk="1" latinLnBrk="0" hangingPunct="1">
      <a:spcBef>
        <a:spcPts val="200"/>
      </a:spcBef>
      <a:defRPr kumimoji="1" sz="1050" kern="1200">
        <a:solidFill>
          <a:schemeClr val="tx1"/>
        </a:solidFill>
        <a:latin typeface="+mn-lt"/>
        <a:ea typeface="+mn-ea"/>
        <a:cs typeface="+mn-cs"/>
      </a:defRPr>
    </a:lvl3pPr>
    <a:lvl4pPr marL="403225" indent="0" algn="l" defTabSz="914400" rtl="0" eaLnBrk="1" latinLnBrk="0" hangingPunct="1">
      <a:spcBef>
        <a:spcPts val="200"/>
      </a:spcBef>
      <a:defRPr kumimoji="1" sz="1050" kern="1200">
        <a:solidFill>
          <a:schemeClr val="tx1"/>
        </a:solidFill>
        <a:latin typeface="+mn-lt"/>
        <a:ea typeface="+mn-ea"/>
        <a:cs typeface="+mn-cs"/>
      </a:defRPr>
    </a:lvl4pPr>
    <a:lvl5pPr marL="531813" indent="0" algn="l" defTabSz="914400" rtl="0" eaLnBrk="1" latinLnBrk="0" hangingPunct="1">
      <a:spcBef>
        <a:spcPts val="200"/>
      </a:spcBef>
      <a:defRPr kumimoji="1" sz="105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368300"/>
            <a:ext cx="6623050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BA293-708C-4261-9FD1-AE04041D5F79}" type="slidenum">
              <a:rPr lang="ja-JP" altLang="en-US" smtClean="0"/>
              <a:pPr/>
              <a:t>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13296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368300"/>
            <a:ext cx="6623050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BA293-708C-4261-9FD1-AE04041D5F79}" type="slidenum">
              <a:rPr lang="ja-JP" altLang="en-US" smtClean="0"/>
              <a:pPr/>
              <a:t>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63849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368300"/>
            <a:ext cx="6623050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BA293-708C-4261-9FD1-AE04041D5F79}" type="slidenum">
              <a:rPr lang="ja-JP" altLang="en-US" smtClean="0"/>
              <a:pPr/>
              <a:t>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58920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88900" y="368300"/>
            <a:ext cx="6629400" cy="372903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BA293-708C-4261-9FD1-AE04041D5F79}" type="slidenum">
              <a:rPr lang="ja-JP" altLang="en-US" smtClean="0"/>
              <a:pPr/>
              <a:t>11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65399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microsoft.com/office/2007/relationships/hdphoto" Target="../media/hdphoto1.wdp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"/>
          <p:cNvSpPr>
            <a:spLocks noGrp="1"/>
          </p:cNvSpPr>
          <p:nvPr>
            <p:ph type="title" hasCustomPrompt="1"/>
          </p:nvPr>
        </p:nvSpPr>
        <p:spPr bwMode="gray">
          <a:xfrm>
            <a:off x="179513" y="2171206"/>
            <a:ext cx="8784000" cy="528794"/>
          </a:xfrm>
        </p:spPr>
        <p:txBody>
          <a:bodyPr tIns="36000" bIns="0" anchor="b" anchorCtr="0">
            <a:spAutoFit/>
          </a:bodyPr>
          <a:lstStyle>
            <a:lvl1pPr>
              <a:defRPr sz="3200">
                <a:solidFill>
                  <a:schemeClr val="accent6"/>
                </a:solidFill>
                <a:effectLst/>
              </a:defRPr>
            </a:lvl1pPr>
          </a:lstStyle>
          <a:p>
            <a:r>
              <a:rPr kumimoji="1" lang="en-US" altLang="ja-JP" dirty="0"/>
              <a:t>Enter the title.</a:t>
            </a:r>
            <a:endParaRPr kumimoji="1" lang="ja-JP" altLang="en-US" dirty="0"/>
          </a:p>
        </p:txBody>
      </p:sp>
      <p:sp>
        <p:nvSpPr>
          <p:cNvPr id="7" name="テキスト プレースホルダー"/>
          <p:cNvSpPr>
            <a:spLocks noGrp="1"/>
          </p:cNvSpPr>
          <p:nvPr>
            <p:ph type="body" sz="quarter" idx="11" hasCustomPrompt="1"/>
          </p:nvPr>
        </p:nvSpPr>
        <p:spPr>
          <a:xfrm>
            <a:off x="179388" y="1043999"/>
            <a:ext cx="6048375" cy="360000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72000" indent="0">
              <a:buNone/>
              <a:defRPr/>
            </a:lvl2pPr>
            <a:lvl3pPr marL="222962" indent="0">
              <a:buNone/>
              <a:defRPr/>
            </a:lvl3pPr>
            <a:lvl4pPr marL="327787" indent="0">
              <a:buNone/>
              <a:defRPr/>
            </a:lvl4pPr>
            <a:lvl5pPr marL="311400" indent="0">
              <a:buNone/>
              <a:defRPr/>
            </a:lvl5pPr>
          </a:lstStyle>
          <a:p>
            <a:r>
              <a:rPr lang="en-US" altLang="ja-JP" dirty="0"/>
              <a:t>Enter the addressee as required.</a:t>
            </a:r>
            <a:endParaRPr lang="ja-JP" altLang="en-US" dirty="0"/>
          </a:p>
        </p:txBody>
      </p:sp>
      <p:sp>
        <p:nvSpPr>
          <p:cNvPr id="5" name="テキスト プレースホルダー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179513" y="3019564"/>
            <a:ext cx="6552727" cy="710067"/>
          </a:xfrm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  <a:lvl2pPr marL="72000" indent="0">
              <a:buNone/>
              <a:defRPr>
                <a:solidFill>
                  <a:schemeClr val="bg1"/>
                </a:solidFill>
              </a:defRPr>
            </a:lvl2pPr>
            <a:lvl3pPr marL="222962" indent="0">
              <a:buNone/>
              <a:defRPr>
                <a:solidFill>
                  <a:schemeClr val="bg1"/>
                </a:solidFill>
              </a:defRPr>
            </a:lvl3pPr>
            <a:lvl4pPr marL="327787" indent="0">
              <a:buNone/>
              <a:defRPr>
                <a:solidFill>
                  <a:schemeClr val="bg1"/>
                </a:solidFill>
              </a:defRPr>
            </a:lvl4pPr>
            <a:lvl5pPr marL="311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kumimoji="1" lang="en-US" altLang="ja-JP" dirty="0"/>
              <a:t>Date, name and affiliation of author, etc.</a:t>
            </a:r>
            <a:br>
              <a:rPr kumimoji="1" lang="en-US" altLang="ja-JP" dirty="0"/>
            </a:br>
            <a:r>
              <a:rPr kumimoji="1" lang="en-US" altLang="ja-JP" dirty="0"/>
              <a:t> (Start a new line as appropriate.)</a:t>
            </a:r>
          </a:p>
        </p:txBody>
      </p:sp>
      <p:sp>
        <p:nvSpPr>
          <p:cNvPr id="2" name="正方形/長方形 1"/>
          <p:cNvSpPr/>
          <p:nvPr userDrawn="1"/>
        </p:nvSpPr>
        <p:spPr bwMode="ltGray">
          <a:xfrm>
            <a:off x="179513" y="4972050"/>
            <a:ext cx="411037" cy="171450"/>
          </a:xfrm>
          <a:prstGeom prst="rect">
            <a:avLst/>
          </a:prstGeom>
          <a:solidFill>
            <a:srgbClr val="004D99"/>
          </a:solidFill>
          <a:ln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988715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d 2 lines &amp; Content(white)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"/>
          <p:cNvSpPr>
            <a:spLocks noGrp="1"/>
          </p:cNvSpPr>
          <p:nvPr>
            <p:ph type="title" hasCustomPrompt="1"/>
          </p:nvPr>
        </p:nvSpPr>
        <p:spPr bwMode="gray">
          <a:xfrm>
            <a:off x="179512" y="28800"/>
            <a:ext cx="8784000" cy="468000"/>
          </a:xfrm>
        </p:spPr>
        <p:txBody>
          <a:bodyPr tIns="45720" bIns="4572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Enter the title.</a:t>
            </a:r>
            <a:endParaRPr kumimoji="1" lang="ja-JP" altLang="en-US" dirty="0"/>
          </a:p>
        </p:txBody>
      </p:sp>
      <p:sp>
        <p:nvSpPr>
          <p:cNvPr id="6" name="テキスト プレースホルダー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179512" y="612000"/>
            <a:ext cx="8784000" cy="756000"/>
          </a:xfrm>
          <a:prstGeom prst="roundRect">
            <a:avLst>
              <a:gd name="adj" fmla="val 9538"/>
            </a:avLst>
          </a:prstGeom>
          <a:solidFill>
            <a:schemeClr val="accent6">
              <a:lumMod val="75000"/>
              <a:lumOff val="2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tIns="45720" bIns="45720" anchor="ctr" anchorCtr="0">
            <a:noAutofit/>
          </a:bodyPr>
          <a:lstStyle>
            <a:lvl1pPr marL="0" indent="0" algn="l" eaLnBrk="1" hangingPunct="1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72000" indent="0">
              <a:buNone/>
              <a:defRPr/>
            </a:lvl2pPr>
            <a:lvl3pPr marL="222962" indent="0">
              <a:buNone/>
              <a:defRPr/>
            </a:lvl3pPr>
            <a:lvl4pPr marL="327787" indent="0">
              <a:buNone/>
              <a:defRPr/>
            </a:lvl4pPr>
            <a:lvl5pPr marL="311400" indent="0">
              <a:buNone/>
              <a:defRPr/>
            </a:lvl5pPr>
          </a:lstStyle>
          <a:p>
            <a:pPr marL="0" lvl="0" indent="0" hangingPunct="1">
              <a:buNone/>
            </a:pPr>
            <a:r>
              <a:rPr kumimoji="1" lang="en-US" altLang="ja-JP" dirty="0"/>
              <a:t>Use this layout for a two-line headline</a:t>
            </a:r>
            <a:endParaRPr kumimoji="1" lang="ja-JP" altLang="en-US" dirty="0"/>
          </a:p>
        </p:txBody>
      </p:sp>
      <p:sp>
        <p:nvSpPr>
          <p:cNvPr id="12" name="コンテンツ プレースホルダー"/>
          <p:cNvSpPr>
            <a:spLocks noGrp="1"/>
          </p:cNvSpPr>
          <p:nvPr>
            <p:ph sz="quarter" idx="10" hasCustomPrompt="1"/>
          </p:nvPr>
        </p:nvSpPr>
        <p:spPr bwMode="gray">
          <a:xfrm>
            <a:off x="179512" y="1476000"/>
            <a:ext cx="8784000" cy="3364288"/>
          </a:xfrm>
        </p:spPr>
        <p:txBody>
          <a:bodyPr vert="horz" lIns="90000" tIns="45720" rIns="90000" bIns="45720" rtlCol="0">
            <a:noAutofit/>
          </a:bodyPr>
          <a:lstStyle>
            <a:lvl1pPr marL="180000" marR="0" indent="-180000" defTabSz="914400" eaLnBrk="0" latinLnBrk="0">
              <a:lnSpc>
                <a:spcPct val="100000"/>
              </a:lnSpc>
              <a:spcBef>
                <a:spcPts val="500"/>
              </a:spcBef>
              <a:buClr>
                <a:srgbClr val="002B62"/>
              </a:buClr>
              <a:buSzTx/>
              <a:tabLst/>
              <a:defRPr lang="ja-JP" altLang="en-US" sz="2000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defRPr>
            </a:lvl1pPr>
            <a:lvl2pPr marL="360000" marR="0" indent="-180000" defTabSz="914400" eaLnBrk="0" latinLnBrk="0">
              <a:lnSpc>
                <a:spcPct val="100000"/>
              </a:lnSpc>
              <a:spcBef>
                <a:spcPts val="500"/>
              </a:spcBef>
              <a:buClr>
                <a:srgbClr val="002B62"/>
              </a:buClr>
              <a:buSzTx/>
              <a:tabLst/>
              <a:defRPr lang="ja-JP" altLang="en-US" sz="1600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defRPr>
            </a:lvl2pPr>
            <a:lvl3pPr marL="468000" marR="0" indent="-108000" defTabSz="914400" eaLnBrk="0" latinLnBrk="0">
              <a:lnSpc>
                <a:spcPct val="100000"/>
              </a:lnSpc>
              <a:spcBef>
                <a:spcPts val="500"/>
              </a:spcBef>
              <a:buClr>
                <a:srgbClr val="002B62"/>
              </a:buClr>
              <a:buSzTx/>
              <a:tabLst/>
              <a:defRPr lang="ja-JP" altLang="en-US" sz="1400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defRPr>
            </a:lvl3pPr>
            <a:lvl4pPr marL="576000" marR="0" indent="-108000" defTabSz="914400" eaLnBrk="0" latinLnBrk="0">
              <a:lnSpc>
                <a:spcPct val="100000"/>
              </a:lnSpc>
              <a:spcBef>
                <a:spcPts val="500"/>
              </a:spcBef>
              <a:buClr>
                <a:srgbClr val="002B62"/>
              </a:buClr>
              <a:buSzTx/>
              <a:tabLst/>
              <a:defRPr lang="ja-JP" altLang="en-US" sz="1200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defRPr>
            </a:lvl4pPr>
          </a:lstStyle>
          <a:p>
            <a:pPr marR="0" lvl="0" defTabSz="914400" eaLnBrk="0" latinLnBrk="0">
              <a:lnSpc>
                <a:spcPct val="100000"/>
              </a:lnSpc>
              <a:buClr>
                <a:srgbClr val="002B62"/>
              </a:buClr>
              <a:buSzTx/>
              <a:tabLst/>
            </a:pPr>
            <a:r>
              <a:rPr kumimoji="1" lang="en-US" altLang="ja-JP" dirty="0"/>
              <a:t>Enter the text.</a:t>
            </a:r>
            <a:endParaRPr kumimoji="1" lang="ja-JP" altLang="en-US" dirty="0"/>
          </a:p>
          <a:p>
            <a:pPr marR="0" lvl="1" defTabSz="914400" eaLnBrk="0" latinLnBrk="0">
              <a:lnSpc>
                <a:spcPct val="100000"/>
              </a:lnSpc>
              <a:buClr>
                <a:srgbClr val="002B62"/>
              </a:buClr>
              <a:buSzTx/>
              <a:tabLst/>
            </a:pPr>
            <a:r>
              <a:rPr kumimoji="1" lang="en-US" altLang="ja-JP" dirty="0"/>
              <a:t>Second level</a:t>
            </a:r>
            <a:endParaRPr kumimoji="1" lang="ja-JP" altLang="en-US" dirty="0"/>
          </a:p>
          <a:p>
            <a:pPr marR="0" lvl="2" defTabSz="914400" eaLnBrk="0" latinLnBrk="0">
              <a:lnSpc>
                <a:spcPct val="100000"/>
              </a:lnSpc>
              <a:buClr>
                <a:srgbClr val="002B62"/>
              </a:buClr>
              <a:buSzTx/>
              <a:tabLst/>
            </a:pPr>
            <a:r>
              <a:rPr kumimoji="1" lang="en-US" altLang="ja-JP" dirty="0"/>
              <a:t>Third level</a:t>
            </a:r>
            <a:endParaRPr kumimoji="1" lang="ja-JP" altLang="en-US" dirty="0"/>
          </a:p>
          <a:p>
            <a:pPr marR="0" lvl="3" defTabSz="914400" eaLnBrk="0" latinLnBrk="0">
              <a:lnSpc>
                <a:spcPct val="100000"/>
              </a:lnSpc>
              <a:buClr>
                <a:srgbClr val="002B62"/>
              </a:buClr>
              <a:buSzTx/>
              <a:tabLst/>
            </a:pPr>
            <a:r>
              <a:rPr kumimoji="1" lang="en-US" altLang="ja-JP" dirty="0"/>
              <a:t>Fourth level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25641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(white)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"/>
          <p:cNvSpPr>
            <a:spLocks noGrp="1"/>
          </p:cNvSpPr>
          <p:nvPr>
            <p:ph type="title" hasCustomPrompt="1"/>
          </p:nvPr>
        </p:nvSpPr>
        <p:spPr bwMode="gray">
          <a:xfrm>
            <a:off x="179513" y="28800"/>
            <a:ext cx="8784000" cy="468000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Enter the title.</a:t>
            </a:r>
            <a:endParaRPr kumimoji="1" lang="ja-JP" altLang="en-US" dirty="0"/>
          </a:p>
        </p:txBody>
      </p:sp>
      <p:sp>
        <p:nvSpPr>
          <p:cNvPr id="6" name="コンテンツ プレースホルダー"/>
          <p:cNvSpPr>
            <a:spLocks noGrp="1"/>
          </p:cNvSpPr>
          <p:nvPr>
            <p:ph sz="quarter" idx="10" hasCustomPrompt="1"/>
          </p:nvPr>
        </p:nvSpPr>
        <p:spPr bwMode="gray">
          <a:xfrm>
            <a:off x="179512" y="612000"/>
            <a:ext cx="4248472" cy="4228288"/>
          </a:xfrm>
        </p:spPr>
        <p:txBody>
          <a:bodyPr vert="horz" lIns="90000" tIns="46800" rIns="90000" bIns="46800" rtlCol="0">
            <a:noAutofit/>
          </a:bodyPr>
          <a:lstStyle>
            <a:lvl1pPr marL="180000" indent="-180000">
              <a:spcBef>
                <a:spcPts val="500"/>
              </a:spcBef>
              <a:defRPr lang="ja-JP" altLang="en-US" dirty="0" smtClean="0"/>
            </a:lvl1pPr>
            <a:lvl2pPr marL="360000" indent="-180000">
              <a:spcBef>
                <a:spcPts val="500"/>
              </a:spcBef>
              <a:defRPr lang="ja-JP" altLang="en-US" noProof="0" dirty="0" smtClean="0"/>
            </a:lvl2pPr>
            <a:lvl3pPr marL="468000" indent="-108000">
              <a:spcBef>
                <a:spcPts val="500"/>
              </a:spcBef>
              <a:defRPr lang="ja-JP" altLang="en-US" noProof="0" dirty="0" smtClean="0"/>
            </a:lvl3pPr>
            <a:lvl4pPr marL="576000" indent="-108000">
              <a:spcBef>
                <a:spcPts val="500"/>
              </a:spcBef>
              <a:defRPr lang="ja-JP" altLang="en-US" noProof="0" dirty="0" smtClean="0"/>
            </a:lvl4pPr>
          </a:lstStyle>
          <a:p>
            <a:pPr lvl="0"/>
            <a:r>
              <a:rPr kumimoji="1" lang="en-US" altLang="ja-JP" dirty="0"/>
              <a:t>Enter the text</a:t>
            </a:r>
            <a:endParaRPr kumimoji="1" lang="ja-JP" altLang="en-US" dirty="0"/>
          </a:p>
          <a:p>
            <a:pPr lvl="1"/>
            <a:r>
              <a:rPr kumimoji="1" lang="en-US" altLang="ja-JP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Second level</a:t>
            </a:r>
            <a:endParaRPr kumimoji="1" lang="ja-JP" alt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</a:endParaRPr>
          </a:p>
          <a:p>
            <a:pPr lvl="2"/>
            <a:r>
              <a:rPr kumimoji="1" lang="en-US" altLang="ja-JP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Third level</a:t>
            </a:r>
            <a:endParaRPr kumimoji="1" lang="ja-JP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</a:endParaRPr>
          </a:p>
          <a:p>
            <a:pPr lvl="3"/>
            <a:r>
              <a:rPr kumimoji="1" lang="en-US" altLang="ja-JP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Fourth level</a:t>
            </a:r>
            <a:endParaRPr kumimoji="1" lang="ja-JP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  <p:sp>
        <p:nvSpPr>
          <p:cNvPr id="7" name="コンテンツ プレースホルダー"/>
          <p:cNvSpPr>
            <a:spLocks noGrp="1"/>
          </p:cNvSpPr>
          <p:nvPr>
            <p:ph sz="quarter" idx="11" hasCustomPrompt="1"/>
          </p:nvPr>
        </p:nvSpPr>
        <p:spPr bwMode="gray">
          <a:xfrm>
            <a:off x="4715513" y="612000"/>
            <a:ext cx="4248000" cy="4228288"/>
          </a:xfrm>
        </p:spPr>
        <p:txBody>
          <a:bodyPr vert="horz" lIns="90000" tIns="46800" rIns="90000" bIns="46800" rtlCol="0">
            <a:noAutofit/>
          </a:bodyPr>
          <a:lstStyle>
            <a:lvl1pPr marL="180000" indent="-180000">
              <a:spcBef>
                <a:spcPts val="500"/>
              </a:spcBef>
              <a:defRPr lang="ja-JP" altLang="en-US" dirty="0" smtClean="0"/>
            </a:lvl1pPr>
            <a:lvl2pPr marL="360000" indent="-180000">
              <a:spcBef>
                <a:spcPts val="500"/>
              </a:spcBef>
              <a:defRPr lang="ja-JP" altLang="en-US" noProof="0" dirty="0" smtClean="0"/>
            </a:lvl2pPr>
            <a:lvl3pPr marL="468000" indent="-108000">
              <a:spcBef>
                <a:spcPts val="500"/>
              </a:spcBef>
              <a:defRPr lang="ja-JP" altLang="en-US" noProof="0" dirty="0" smtClean="0"/>
            </a:lvl3pPr>
            <a:lvl4pPr marL="576000" indent="-108000">
              <a:spcBef>
                <a:spcPts val="500"/>
              </a:spcBef>
              <a:defRPr lang="ja-JP" altLang="en-US" noProof="0" dirty="0" smtClean="0"/>
            </a:lvl4pPr>
          </a:lstStyle>
          <a:p>
            <a:pPr lvl="0"/>
            <a:r>
              <a:rPr kumimoji="1" lang="en-US" altLang="ja-JP" dirty="0"/>
              <a:t>Enter the text.</a:t>
            </a:r>
            <a:endParaRPr kumimoji="1" lang="ja-JP" altLang="en-US" dirty="0"/>
          </a:p>
          <a:p>
            <a:pPr lvl="1"/>
            <a:r>
              <a:rPr kumimoji="1" lang="en-US" altLang="ja-JP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Second level</a:t>
            </a:r>
            <a:endParaRPr kumimoji="1" lang="ja-JP" alt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</a:endParaRPr>
          </a:p>
          <a:p>
            <a:pPr lvl="2"/>
            <a:r>
              <a:rPr kumimoji="1" lang="en-US" altLang="ja-JP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Third level</a:t>
            </a:r>
            <a:endParaRPr kumimoji="1" lang="ja-JP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</a:endParaRPr>
          </a:p>
          <a:p>
            <a:pPr lvl="3"/>
            <a:r>
              <a:rPr kumimoji="1" lang="en-US" altLang="ja-JP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Fourth level</a:t>
            </a:r>
            <a:endParaRPr kumimoji="1" lang="ja-JP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613282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(white)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61865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(blue)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"/>
          <p:cNvSpPr>
            <a:spLocks noGrp="1"/>
          </p:cNvSpPr>
          <p:nvPr userDrawn="1">
            <p:ph type="title" hasCustomPrompt="1"/>
          </p:nvPr>
        </p:nvSpPr>
        <p:spPr bwMode="gray">
          <a:xfrm>
            <a:off x="179513" y="28800"/>
            <a:ext cx="8784000" cy="468000"/>
          </a:xfrm>
        </p:spPr>
        <p:txBody>
          <a:bodyPr tIns="45720">
            <a:normAutofit/>
          </a:bodyPr>
          <a:lstStyle>
            <a:lvl1pPr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kumimoji="1" lang="en-US" altLang="ja-JP" dirty="0"/>
              <a:t>Enter the title.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56117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(blue)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"/>
          <p:cNvSpPr>
            <a:spLocks noGrp="1"/>
          </p:cNvSpPr>
          <p:nvPr userDrawn="1">
            <p:ph type="title" hasCustomPrompt="1"/>
          </p:nvPr>
        </p:nvSpPr>
        <p:spPr bwMode="gray">
          <a:xfrm>
            <a:off x="179513" y="28800"/>
            <a:ext cx="8784000" cy="468000"/>
          </a:xfrm>
        </p:spPr>
        <p:txBody>
          <a:bodyPr tIns="45720" bIns="45720">
            <a:normAutofit/>
          </a:bodyPr>
          <a:lstStyle>
            <a:lvl1pPr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kumimoji="1" lang="en-US" altLang="ja-JP" dirty="0"/>
              <a:t>Enter the title.</a:t>
            </a:r>
            <a:endParaRPr kumimoji="1" lang="ja-JP" altLang="en-US" dirty="0"/>
          </a:p>
        </p:txBody>
      </p:sp>
      <p:sp>
        <p:nvSpPr>
          <p:cNvPr id="4" name="コンテンツ プレースホルダー"/>
          <p:cNvSpPr>
            <a:spLocks noGrp="1"/>
          </p:cNvSpPr>
          <p:nvPr userDrawn="1">
            <p:ph sz="quarter" idx="10" hasCustomPrompt="1"/>
          </p:nvPr>
        </p:nvSpPr>
        <p:spPr bwMode="gray">
          <a:xfrm>
            <a:off x="179512" y="612000"/>
            <a:ext cx="8784976" cy="4228288"/>
          </a:xfrm>
        </p:spPr>
        <p:txBody>
          <a:bodyPr vert="horz" lIns="90000" tIns="45720" rIns="90000" bIns="45720" rtlCol="0">
            <a:normAutofit/>
          </a:bodyPr>
          <a:lstStyle>
            <a:lvl1pPr marL="180000" indent="-180000" eaLnBrk="1" hangingPunct="1">
              <a:spcBef>
                <a:spcPts val="50"/>
              </a:spcBef>
              <a:buClr>
                <a:schemeClr val="bg1"/>
              </a:buClr>
              <a:defRPr lang="ja-JP" altLang="en-US" baseline="0" dirty="0" smtClean="0">
                <a:solidFill>
                  <a:schemeClr val="bg1"/>
                </a:solidFill>
              </a:defRPr>
            </a:lvl1pPr>
            <a:lvl2pPr marL="360000" indent="-180000" eaLnBrk="1" hangingPunct="1">
              <a:spcBef>
                <a:spcPts val="500"/>
              </a:spcBef>
              <a:buClr>
                <a:schemeClr val="bg1"/>
              </a:buClr>
              <a:defRPr lang="ja-JP" altLang="en-US" baseline="0" dirty="0" smtClean="0">
                <a:solidFill>
                  <a:schemeClr val="bg1"/>
                </a:solidFill>
              </a:defRPr>
            </a:lvl2pPr>
            <a:lvl3pPr marL="468000" indent="-108000" eaLnBrk="1" hangingPunct="1">
              <a:spcBef>
                <a:spcPts val="500"/>
              </a:spcBef>
              <a:buClr>
                <a:schemeClr val="bg1"/>
              </a:buClr>
              <a:defRPr lang="ja-JP" altLang="en-US" baseline="0" dirty="0" smtClean="0">
                <a:solidFill>
                  <a:schemeClr val="bg1"/>
                </a:solidFill>
              </a:defRPr>
            </a:lvl3pPr>
            <a:lvl4pPr marL="576000" indent="-108000" eaLnBrk="1" hangingPunct="1">
              <a:spcBef>
                <a:spcPts val="500"/>
              </a:spcBef>
              <a:buClr>
                <a:schemeClr val="bg1"/>
              </a:buClr>
              <a:defRPr lang="ja-JP" altLang="en-US" baseline="0" dirty="0" smtClean="0">
                <a:solidFill>
                  <a:schemeClr val="bg1"/>
                </a:solidFill>
              </a:defRPr>
            </a:lvl4pPr>
            <a:lvl5pPr marL="252000" indent="180000" eaLnBrk="1" hangingPunct="1">
              <a:buClr>
                <a:schemeClr val="bg1"/>
              </a:buClr>
              <a:defRPr lang="ja-JP" altLang="en-US" baseline="0" dirty="0">
                <a:solidFill>
                  <a:schemeClr val="bg1"/>
                </a:solidFill>
              </a:defRPr>
            </a:lvl5pPr>
          </a:lstStyle>
          <a:p>
            <a:pPr lvl="0"/>
            <a:r>
              <a:rPr kumimoji="1" lang="en-US" altLang="ja-JP" dirty="0"/>
              <a:t>Enter the text.</a:t>
            </a:r>
            <a:endParaRPr kumimoji="1" lang="ja-JP" altLang="en-US" dirty="0"/>
          </a:p>
          <a:p>
            <a:pPr lvl="1"/>
            <a:r>
              <a:rPr kumimoji="1" lang="en-US" altLang="ja-JP" dirty="0"/>
              <a:t>Second level</a:t>
            </a:r>
            <a:endParaRPr kumimoji="1" lang="ja-JP" altLang="en-US" dirty="0"/>
          </a:p>
          <a:p>
            <a:pPr lvl="2"/>
            <a:r>
              <a:rPr kumimoji="1" lang="en-US" altLang="ja-JP" dirty="0"/>
              <a:t>Third level</a:t>
            </a:r>
            <a:endParaRPr kumimoji="1" lang="ja-JP" altLang="en-US" dirty="0"/>
          </a:p>
          <a:p>
            <a:pPr lvl="3"/>
            <a:r>
              <a:rPr kumimoji="1" lang="en-US" altLang="ja-JP" dirty="0"/>
              <a:t>Fourth level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35411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d 1 line &amp; Content(blue)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"/>
          <p:cNvSpPr>
            <a:spLocks noGrp="1"/>
          </p:cNvSpPr>
          <p:nvPr>
            <p:ph type="title" hasCustomPrompt="1"/>
          </p:nvPr>
        </p:nvSpPr>
        <p:spPr bwMode="gray">
          <a:xfrm>
            <a:off x="179512" y="28800"/>
            <a:ext cx="8784000" cy="468000"/>
          </a:xfrm>
        </p:spPr>
        <p:txBody>
          <a:bodyPr tIns="45720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Enter the title.</a:t>
            </a:r>
            <a:endParaRPr kumimoji="1" lang="ja-JP" altLang="en-US" dirty="0"/>
          </a:p>
        </p:txBody>
      </p:sp>
      <p:sp>
        <p:nvSpPr>
          <p:cNvPr id="7" name="テキスト プレースホルダー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179512" y="612000"/>
            <a:ext cx="8784000" cy="432000"/>
          </a:xfrm>
          <a:prstGeom prst="roundRect">
            <a:avLst/>
          </a:prstGeom>
          <a:solidFill>
            <a:schemeClr val="accent6">
              <a:lumMod val="75000"/>
              <a:lumOff val="2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tIns="45720" bIns="46800" anchor="ctr" anchorCtr="0">
            <a:noAutofit/>
          </a:bodyPr>
          <a:lstStyle>
            <a:lvl1pPr marL="0" indent="0" algn="l" eaLnBrk="1" hangingPunct="1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72000" indent="0">
              <a:buNone/>
              <a:defRPr/>
            </a:lvl2pPr>
            <a:lvl3pPr marL="222962" indent="0">
              <a:buNone/>
              <a:defRPr/>
            </a:lvl3pPr>
            <a:lvl4pPr marL="327787" indent="0">
              <a:buNone/>
              <a:defRPr/>
            </a:lvl4pPr>
            <a:lvl5pPr marL="311400" indent="0">
              <a:buNone/>
              <a:defRPr/>
            </a:lvl5pPr>
          </a:lstStyle>
          <a:p>
            <a:pPr marL="0" lvl="0" indent="0" hangingPunct="1">
              <a:buNone/>
            </a:pPr>
            <a:r>
              <a:rPr kumimoji="1" lang="en-US" altLang="ja-JP" dirty="0"/>
              <a:t>Use this layout for a one-line headline</a:t>
            </a:r>
            <a:endParaRPr kumimoji="1" lang="ja-JP" altLang="en-US" dirty="0"/>
          </a:p>
        </p:txBody>
      </p:sp>
      <p:sp>
        <p:nvSpPr>
          <p:cNvPr id="11" name="コンテンツ プレースホルダー"/>
          <p:cNvSpPr>
            <a:spLocks noGrp="1"/>
          </p:cNvSpPr>
          <p:nvPr>
            <p:ph sz="quarter" idx="12" hasCustomPrompt="1"/>
          </p:nvPr>
        </p:nvSpPr>
        <p:spPr bwMode="gray">
          <a:xfrm>
            <a:off x="179512" y="1152000"/>
            <a:ext cx="8784976" cy="3688288"/>
          </a:xfrm>
        </p:spPr>
        <p:txBody>
          <a:bodyPr vert="horz" lIns="90000" tIns="45720" rIns="90000" bIns="45720" rtlCol="0">
            <a:normAutofit/>
          </a:bodyPr>
          <a:lstStyle>
            <a:lvl1pPr marL="180000" indent="-180000" eaLnBrk="1" hangingPunct="1">
              <a:spcBef>
                <a:spcPts val="50"/>
              </a:spcBef>
              <a:buClr>
                <a:schemeClr val="bg1"/>
              </a:buClr>
              <a:defRPr lang="ja-JP" altLang="en-US" baseline="0" dirty="0" smtClean="0">
                <a:solidFill>
                  <a:schemeClr val="bg1"/>
                </a:solidFill>
              </a:defRPr>
            </a:lvl1pPr>
            <a:lvl2pPr marL="360000" indent="-180000" eaLnBrk="1" hangingPunct="1">
              <a:spcBef>
                <a:spcPts val="500"/>
              </a:spcBef>
              <a:buClr>
                <a:schemeClr val="bg1"/>
              </a:buClr>
              <a:defRPr lang="ja-JP" altLang="en-US" baseline="0" dirty="0" smtClean="0">
                <a:solidFill>
                  <a:schemeClr val="bg1"/>
                </a:solidFill>
              </a:defRPr>
            </a:lvl2pPr>
            <a:lvl3pPr marL="468000" indent="-108000" eaLnBrk="1" hangingPunct="1">
              <a:spcBef>
                <a:spcPts val="500"/>
              </a:spcBef>
              <a:buClr>
                <a:schemeClr val="bg1"/>
              </a:buClr>
              <a:defRPr lang="ja-JP" altLang="en-US" baseline="0" dirty="0" smtClean="0">
                <a:solidFill>
                  <a:schemeClr val="bg1"/>
                </a:solidFill>
              </a:defRPr>
            </a:lvl3pPr>
            <a:lvl4pPr marL="576000" indent="-108000" eaLnBrk="1" hangingPunct="1">
              <a:spcBef>
                <a:spcPts val="500"/>
              </a:spcBef>
              <a:buClr>
                <a:schemeClr val="bg1"/>
              </a:buClr>
              <a:defRPr lang="ja-JP" altLang="en-US" baseline="0" dirty="0" smtClean="0">
                <a:solidFill>
                  <a:schemeClr val="bg1"/>
                </a:solidFill>
              </a:defRPr>
            </a:lvl4pPr>
            <a:lvl5pPr marL="252000" indent="180000" eaLnBrk="1" hangingPunct="1">
              <a:buClr>
                <a:schemeClr val="bg1"/>
              </a:buClr>
              <a:defRPr lang="ja-JP" altLang="en-US" baseline="0" dirty="0">
                <a:solidFill>
                  <a:schemeClr val="bg1"/>
                </a:solidFill>
              </a:defRPr>
            </a:lvl5pPr>
          </a:lstStyle>
          <a:p>
            <a:pPr lvl="0"/>
            <a:r>
              <a:rPr kumimoji="1" lang="en-US" altLang="ja-JP" dirty="0"/>
              <a:t>Enter the text.</a:t>
            </a:r>
            <a:endParaRPr kumimoji="1" lang="ja-JP" altLang="en-US" dirty="0"/>
          </a:p>
          <a:p>
            <a:pPr lvl="1"/>
            <a:r>
              <a:rPr kumimoji="1" lang="en-US" altLang="ja-JP" dirty="0"/>
              <a:t>Second level</a:t>
            </a:r>
            <a:endParaRPr kumimoji="1" lang="ja-JP" altLang="en-US" dirty="0"/>
          </a:p>
          <a:p>
            <a:pPr lvl="2"/>
            <a:r>
              <a:rPr kumimoji="1" lang="en-US" altLang="ja-JP" dirty="0"/>
              <a:t>Third level</a:t>
            </a:r>
            <a:endParaRPr kumimoji="1" lang="ja-JP" altLang="en-US" dirty="0"/>
          </a:p>
          <a:p>
            <a:pPr lvl="3"/>
            <a:r>
              <a:rPr kumimoji="1" lang="en-US" altLang="ja-JP" dirty="0"/>
              <a:t>Fourth level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583708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d 2 lines &amp; Content(blue)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"/>
          <p:cNvSpPr>
            <a:spLocks noGrp="1"/>
          </p:cNvSpPr>
          <p:nvPr>
            <p:ph type="title" hasCustomPrompt="1"/>
          </p:nvPr>
        </p:nvSpPr>
        <p:spPr bwMode="gray">
          <a:xfrm>
            <a:off x="179512" y="28800"/>
            <a:ext cx="8784000" cy="468000"/>
          </a:xfrm>
        </p:spPr>
        <p:txBody>
          <a:bodyPr tIns="45720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Enter the title.</a:t>
            </a:r>
            <a:endParaRPr kumimoji="1" lang="ja-JP" altLang="en-US" dirty="0"/>
          </a:p>
        </p:txBody>
      </p:sp>
      <p:sp>
        <p:nvSpPr>
          <p:cNvPr id="6" name="テキスト プレースホルダー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179512" y="612000"/>
            <a:ext cx="8784000" cy="756000"/>
          </a:xfrm>
          <a:prstGeom prst="roundRect">
            <a:avLst>
              <a:gd name="adj" fmla="val 9538"/>
            </a:avLst>
          </a:prstGeom>
          <a:solidFill>
            <a:schemeClr val="accent6">
              <a:lumMod val="75000"/>
              <a:lumOff val="2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tIns="45720" bIns="46800" anchor="ctr" anchorCtr="0">
            <a:noAutofit/>
          </a:bodyPr>
          <a:lstStyle>
            <a:lvl1pPr marL="0" indent="0" algn="l" eaLnBrk="1" hangingPunct="1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72000" indent="0">
              <a:buNone/>
              <a:defRPr/>
            </a:lvl2pPr>
            <a:lvl3pPr marL="222962" indent="0">
              <a:buNone/>
              <a:defRPr/>
            </a:lvl3pPr>
            <a:lvl4pPr marL="327787" indent="0">
              <a:buNone/>
              <a:defRPr/>
            </a:lvl4pPr>
            <a:lvl5pPr marL="311400" indent="0">
              <a:buNone/>
              <a:defRPr/>
            </a:lvl5pPr>
          </a:lstStyle>
          <a:p>
            <a:pPr marL="0" lvl="0" indent="0" hangingPunct="1">
              <a:buNone/>
            </a:pPr>
            <a:r>
              <a:rPr kumimoji="1" lang="en-US" altLang="ja-JP" dirty="0"/>
              <a:t>Use this layout for a two-line headline</a:t>
            </a:r>
            <a:endParaRPr kumimoji="1" lang="ja-JP" altLang="en-US" dirty="0"/>
          </a:p>
        </p:txBody>
      </p:sp>
      <p:sp>
        <p:nvSpPr>
          <p:cNvPr id="9" name="コンテンツ プレースホルダー"/>
          <p:cNvSpPr>
            <a:spLocks noGrp="1"/>
          </p:cNvSpPr>
          <p:nvPr>
            <p:ph sz="quarter" idx="12" hasCustomPrompt="1"/>
          </p:nvPr>
        </p:nvSpPr>
        <p:spPr bwMode="gray">
          <a:xfrm>
            <a:off x="179512" y="1476000"/>
            <a:ext cx="8784976" cy="3364288"/>
          </a:xfrm>
        </p:spPr>
        <p:txBody>
          <a:bodyPr vert="horz" lIns="90000" tIns="45720" rIns="90000" bIns="45720" rtlCol="0">
            <a:normAutofit/>
          </a:bodyPr>
          <a:lstStyle>
            <a:lvl1pPr marL="180000" indent="-180000" eaLnBrk="1" hangingPunct="1">
              <a:spcBef>
                <a:spcPts val="50"/>
              </a:spcBef>
              <a:buClr>
                <a:schemeClr val="bg1"/>
              </a:buClr>
              <a:defRPr lang="ja-JP" altLang="en-US" baseline="0" dirty="0" smtClean="0">
                <a:solidFill>
                  <a:schemeClr val="bg1"/>
                </a:solidFill>
              </a:defRPr>
            </a:lvl1pPr>
            <a:lvl2pPr marL="360000" indent="-180000" eaLnBrk="1" hangingPunct="1">
              <a:spcBef>
                <a:spcPts val="500"/>
              </a:spcBef>
              <a:buClr>
                <a:schemeClr val="bg1"/>
              </a:buClr>
              <a:defRPr lang="ja-JP" altLang="en-US" baseline="0" dirty="0" smtClean="0">
                <a:solidFill>
                  <a:schemeClr val="bg1"/>
                </a:solidFill>
              </a:defRPr>
            </a:lvl2pPr>
            <a:lvl3pPr marL="468000" indent="-108000" eaLnBrk="1" hangingPunct="1">
              <a:spcBef>
                <a:spcPts val="500"/>
              </a:spcBef>
              <a:buClr>
                <a:schemeClr val="bg1"/>
              </a:buClr>
              <a:defRPr lang="ja-JP" altLang="en-US" baseline="0" dirty="0" smtClean="0">
                <a:solidFill>
                  <a:schemeClr val="bg1"/>
                </a:solidFill>
              </a:defRPr>
            </a:lvl3pPr>
            <a:lvl4pPr marL="576000" indent="-108000" eaLnBrk="1" hangingPunct="1">
              <a:spcBef>
                <a:spcPts val="500"/>
              </a:spcBef>
              <a:buClr>
                <a:schemeClr val="bg1"/>
              </a:buClr>
              <a:defRPr lang="ja-JP" altLang="en-US" baseline="0" dirty="0" smtClean="0">
                <a:solidFill>
                  <a:schemeClr val="bg1"/>
                </a:solidFill>
              </a:defRPr>
            </a:lvl4pPr>
            <a:lvl5pPr marL="252000" indent="180000" eaLnBrk="1" hangingPunct="1">
              <a:buClr>
                <a:schemeClr val="bg1"/>
              </a:buClr>
              <a:defRPr lang="ja-JP" altLang="en-US" baseline="0" dirty="0">
                <a:solidFill>
                  <a:schemeClr val="bg1"/>
                </a:solidFill>
              </a:defRPr>
            </a:lvl5pPr>
          </a:lstStyle>
          <a:p>
            <a:pPr lvl="0"/>
            <a:r>
              <a:rPr kumimoji="1" lang="en-US" altLang="ja-JP" dirty="0"/>
              <a:t>Enter the text.</a:t>
            </a:r>
            <a:endParaRPr kumimoji="1" lang="ja-JP" altLang="en-US" dirty="0"/>
          </a:p>
          <a:p>
            <a:pPr lvl="1"/>
            <a:r>
              <a:rPr kumimoji="1" lang="en-US" altLang="ja-JP" dirty="0"/>
              <a:t>Second level</a:t>
            </a:r>
            <a:endParaRPr kumimoji="1" lang="ja-JP" altLang="en-US" dirty="0"/>
          </a:p>
          <a:p>
            <a:pPr lvl="2"/>
            <a:r>
              <a:rPr kumimoji="1" lang="en-US" altLang="ja-JP" dirty="0"/>
              <a:t>Third level</a:t>
            </a:r>
            <a:endParaRPr kumimoji="1" lang="ja-JP" altLang="en-US" dirty="0"/>
          </a:p>
          <a:p>
            <a:pPr lvl="3"/>
            <a:r>
              <a:rPr kumimoji="1" lang="en-US" altLang="ja-JP" dirty="0"/>
              <a:t>Fourth level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630127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(blue)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"/>
          <p:cNvSpPr>
            <a:spLocks noGrp="1"/>
          </p:cNvSpPr>
          <p:nvPr>
            <p:ph type="title" hasCustomPrompt="1"/>
          </p:nvPr>
        </p:nvSpPr>
        <p:spPr bwMode="gray">
          <a:xfrm>
            <a:off x="179513" y="28800"/>
            <a:ext cx="8784000" cy="468000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Enter the title.</a:t>
            </a:r>
            <a:endParaRPr kumimoji="1" lang="ja-JP" altLang="en-US" dirty="0"/>
          </a:p>
        </p:txBody>
      </p:sp>
      <p:sp>
        <p:nvSpPr>
          <p:cNvPr id="10" name="コンテンツ プレースホルダー"/>
          <p:cNvSpPr>
            <a:spLocks noGrp="1"/>
          </p:cNvSpPr>
          <p:nvPr>
            <p:ph sz="quarter" idx="12" hasCustomPrompt="1"/>
          </p:nvPr>
        </p:nvSpPr>
        <p:spPr bwMode="gray">
          <a:xfrm>
            <a:off x="179512" y="612000"/>
            <a:ext cx="4248472" cy="4228288"/>
          </a:xfrm>
        </p:spPr>
        <p:txBody>
          <a:bodyPr vert="horz" lIns="90000" tIns="46800" rIns="90000" bIns="45720" rtlCol="0">
            <a:normAutofit/>
          </a:bodyPr>
          <a:lstStyle>
            <a:lvl1pPr marL="180000" indent="-180000" eaLnBrk="1" hangingPunct="1">
              <a:spcBef>
                <a:spcPts val="50"/>
              </a:spcBef>
              <a:buClr>
                <a:schemeClr val="bg1"/>
              </a:buClr>
              <a:defRPr lang="ja-JP" altLang="en-US" baseline="0" dirty="0" smtClean="0">
                <a:solidFill>
                  <a:schemeClr val="bg1"/>
                </a:solidFill>
              </a:defRPr>
            </a:lvl1pPr>
            <a:lvl2pPr marL="360000" indent="-180000" eaLnBrk="1" hangingPunct="1">
              <a:spcBef>
                <a:spcPts val="500"/>
              </a:spcBef>
              <a:buClr>
                <a:schemeClr val="bg1"/>
              </a:buClr>
              <a:defRPr lang="ja-JP" altLang="en-US" baseline="0" dirty="0" smtClean="0">
                <a:solidFill>
                  <a:schemeClr val="bg1"/>
                </a:solidFill>
              </a:defRPr>
            </a:lvl2pPr>
            <a:lvl3pPr marL="468000" indent="-108000" eaLnBrk="1" hangingPunct="1">
              <a:spcBef>
                <a:spcPts val="500"/>
              </a:spcBef>
              <a:buClr>
                <a:schemeClr val="bg1"/>
              </a:buClr>
              <a:defRPr lang="ja-JP" altLang="en-US" baseline="0" dirty="0" smtClean="0">
                <a:solidFill>
                  <a:schemeClr val="bg1"/>
                </a:solidFill>
              </a:defRPr>
            </a:lvl3pPr>
            <a:lvl4pPr marL="576000" indent="-108000" eaLnBrk="1" hangingPunct="1">
              <a:spcBef>
                <a:spcPts val="500"/>
              </a:spcBef>
              <a:buClr>
                <a:schemeClr val="bg1"/>
              </a:buClr>
              <a:defRPr lang="ja-JP" altLang="en-US" baseline="0" dirty="0" smtClean="0">
                <a:solidFill>
                  <a:schemeClr val="bg1"/>
                </a:solidFill>
              </a:defRPr>
            </a:lvl4pPr>
            <a:lvl5pPr marL="252000" indent="180000" eaLnBrk="1" hangingPunct="1">
              <a:buClr>
                <a:schemeClr val="bg1"/>
              </a:buClr>
              <a:defRPr lang="ja-JP" altLang="en-US" baseline="0" dirty="0">
                <a:solidFill>
                  <a:schemeClr val="bg1"/>
                </a:solidFill>
              </a:defRPr>
            </a:lvl5pPr>
          </a:lstStyle>
          <a:p>
            <a:pPr lvl="0"/>
            <a:r>
              <a:rPr kumimoji="1" lang="en-US" altLang="ja-JP" dirty="0"/>
              <a:t>Enter the text.</a:t>
            </a:r>
            <a:endParaRPr kumimoji="1" lang="ja-JP" altLang="en-US" dirty="0"/>
          </a:p>
          <a:p>
            <a:pPr lvl="1"/>
            <a:r>
              <a:rPr kumimoji="1" lang="en-US" altLang="ja-JP" dirty="0"/>
              <a:t>Second level</a:t>
            </a:r>
            <a:endParaRPr kumimoji="1" lang="ja-JP" altLang="en-US" dirty="0"/>
          </a:p>
          <a:p>
            <a:pPr lvl="2"/>
            <a:r>
              <a:rPr kumimoji="1" lang="en-US" altLang="ja-JP" dirty="0"/>
              <a:t>Third level</a:t>
            </a:r>
            <a:endParaRPr kumimoji="1" lang="ja-JP" altLang="en-US" dirty="0"/>
          </a:p>
          <a:p>
            <a:pPr lvl="3"/>
            <a:r>
              <a:rPr kumimoji="1" lang="en-US" altLang="ja-JP" dirty="0"/>
              <a:t>Fourth level</a:t>
            </a:r>
            <a:endParaRPr kumimoji="1" lang="ja-JP" altLang="en-US" dirty="0"/>
          </a:p>
        </p:txBody>
      </p:sp>
      <p:sp>
        <p:nvSpPr>
          <p:cNvPr id="13" name="コンテンツ プレースホルダー"/>
          <p:cNvSpPr>
            <a:spLocks noGrp="1"/>
          </p:cNvSpPr>
          <p:nvPr>
            <p:ph sz="quarter" idx="13" hasCustomPrompt="1"/>
          </p:nvPr>
        </p:nvSpPr>
        <p:spPr bwMode="gray">
          <a:xfrm>
            <a:off x="4715513" y="612000"/>
            <a:ext cx="4248472" cy="4228288"/>
          </a:xfrm>
        </p:spPr>
        <p:txBody>
          <a:bodyPr vert="horz" lIns="90000" tIns="46800" rIns="90000" bIns="45720" rtlCol="0">
            <a:normAutofit/>
          </a:bodyPr>
          <a:lstStyle>
            <a:lvl1pPr marL="180000" indent="-180000" eaLnBrk="1" hangingPunct="1">
              <a:spcBef>
                <a:spcPts val="50"/>
              </a:spcBef>
              <a:buClr>
                <a:schemeClr val="bg1"/>
              </a:buClr>
              <a:defRPr lang="ja-JP" altLang="en-US" baseline="0" dirty="0" smtClean="0">
                <a:solidFill>
                  <a:schemeClr val="bg1"/>
                </a:solidFill>
              </a:defRPr>
            </a:lvl1pPr>
            <a:lvl2pPr marL="360000" indent="-180000" eaLnBrk="1" hangingPunct="1">
              <a:spcBef>
                <a:spcPts val="500"/>
              </a:spcBef>
              <a:buClr>
                <a:schemeClr val="bg1"/>
              </a:buClr>
              <a:defRPr lang="ja-JP" altLang="en-US" baseline="0" dirty="0" smtClean="0">
                <a:solidFill>
                  <a:schemeClr val="bg1"/>
                </a:solidFill>
              </a:defRPr>
            </a:lvl2pPr>
            <a:lvl3pPr marL="468000" indent="-108000" eaLnBrk="1" hangingPunct="1">
              <a:spcBef>
                <a:spcPts val="500"/>
              </a:spcBef>
              <a:buClr>
                <a:schemeClr val="bg1"/>
              </a:buClr>
              <a:defRPr lang="ja-JP" altLang="en-US" baseline="0" dirty="0" smtClean="0">
                <a:solidFill>
                  <a:schemeClr val="bg1"/>
                </a:solidFill>
              </a:defRPr>
            </a:lvl3pPr>
            <a:lvl4pPr marL="576000" indent="-108000" eaLnBrk="1" hangingPunct="1">
              <a:spcBef>
                <a:spcPts val="500"/>
              </a:spcBef>
              <a:buClr>
                <a:schemeClr val="bg1"/>
              </a:buClr>
              <a:defRPr lang="ja-JP" altLang="en-US" baseline="0" dirty="0" smtClean="0">
                <a:solidFill>
                  <a:schemeClr val="bg1"/>
                </a:solidFill>
              </a:defRPr>
            </a:lvl4pPr>
            <a:lvl5pPr marL="252000" indent="180000" eaLnBrk="1" hangingPunct="1">
              <a:buClr>
                <a:schemeClr val="bg1"/>
              </a:buClr>
              <a:defRPr lang="ja-JP" altLang="en-US" baseline="0" dirty="0">
                <a:solidFill>
                  <a:schemeClr val="bg1"/>
                </a:solidFill>
              </a:defRPr>
            </a:lvl5pPr>
          </a:lstStyle>
          <a:p>
            <a:pPr lvl="0"/>
            <a:r>
              <a:rPr kumimoji="1" lang="en-US" altLang="ja-JP" dirty="0"/>
              <a:t>Enter the text.</a:t>
            </a:r>
            <a:endParaRPr kumimoji="1" lang="ja-JP" altLang="en-US" dirty="0"/>
          </a:p>
          <a:p>
            <a:pPr lvl="1"/>
            <a:r>
              <a:rPr kumimoji="1" lang="en-US" altLang="ja-JP" dirty="0"/>
              <a:t>Second level</a:t>
            </a:r>
            <a:endParaRPr kumimoji="1" lang="ja-JP" altLang="en-US" dirty="0"/>
          </a:p>
          <a:p>
            <a:pPr lvl="2"/>
            <a:r>
              <a:rPr kumimoji="1" lang="en-US" altLang="ja-JP" dirty="0"/>
              <a:t>Third level</a:t>
            </a:r>
            <a:endParaRPr kumimoji="1" lang="ja-JP" altLang="en-US" dirty="0"/>
          </a:p>
          <a:p>
            <a:pPr lvl="3"/>
            <a:r>
              <a:rPr kumimoji="1" lang="en-US" altLang="ja-JP" dirty="0"/>
              <a:t>Fourth level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331230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(blue)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12752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rporate Mark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5332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(blue)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"/>
          <p:cNvSpPr>
            <a:spLocks noGrp="1"/>
          </p:cNvSpPr>
          <p:nvPr>
            <p:ph type="title" hasCustomPrompt="1"/>
          </p:nvPr>
        </p:nvSpPr>
        <p:spPr bwMode="white">
          <a:xfrm>
            <a:off x="180000" y="1988543"/>
            <a:ext cx="8784000" cy="528794"/>
          </a:xfrm>
        </p:spPr>
        <p:txBody>
          <a:bodyPr anchor="b" anchorCtr="0">
            <a:spAutoFit/>
          </a:bodyPr>
          <a:lstStyle>
            <a:lvl1pPr algn="l">
              <a:defRPr sz="3200">
                <a:solidFill>
                  <a:schemeClr val="bg1"/>
                </a:solidFill>
                <a:effectLst/>
              </a:defRPr>
            </a:lvl1pPr>
          </a:lstStyle>
          <a:p>
            <a:r>
              <a:rPr kumimoji="1" lang="en-US" altLang="ja-JP" dirty="0"/>
              <a:t>Enter the title.</a:t>
            </a:r>
            <a:endParaRPr kumimoji="1" lang="ja-JP" altLang="en-US" dirty="0"/>
          </a:p>
        </p:txBody>
      </p:sp>
      <p:sp>
        <p:nvSpPr>
          <p:cNvPr id="16" name="テキスト プレースホルダー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179513" y="2836901"/>
            <a:ext cx="6768975" cy="710067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72000" indent="0">
              <a:buNone/>
              <a:defRPr>
                <a:solidFill>
                  <a:schemeClr val="bg1"/>
                </a:solidFill>
              </a:defRPr>
            </a:lvl2pPr>
            <a:lvl3pPr marL="222962" indent="0">
              <a:buNone/>
              <a:defRPr>
                <a:solidFill>
                  <a:schemeClr val="bg1"/>
                </a:solidFill>
              </a:defRPr>
            </a:lvl3pPr>
            <a:lvl4pPr marL="327787" indent="0">
              <a:buNone/>
              <a:defRPr>
                <a:solidFill>
                  <a:schemeClr val="bg1"/>
                </a:solidFill>
              </a:defRPr>
            </a:lvl4pPr>
            <a:lvl5pPr marL="311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kumimoji="1" lang="en-US" altLang="ja-JP" dirty="0"/>
              <a:t>Date, name and affiliation of author, etc.</a:t>
            </a:r>
            <a:br>
              <a:rPr kumimoji="1" lang="en-US" altLang="ja-JP" dirty="0"/>
            </a:br>
            <a:r>
              <a:rPr kumimoji="1" lang="en-US" altLang="ja-JP" dirty="0"/>
              <a:t> (Start a new line as appropriate.)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 bwMode="ltGray">
          <a:xfrm>
            <a:off x="179513" y="4972050"/>
            <a:ext cx="411037" cy="171450"/>
          </a:xfrm>
          <a:prstGeom prst="rect">
            <a:avLst/>
          </a:prstGeom>
          <a:solidFill>
            <a:srgbClr val="002A62"/>
          </a:solidFill>
          <a:ln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2776562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rand Statement (mov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rche_blue_bas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逆光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" y="1"/>
            <a:ext cx="9143998" cy="5143499"/>
          </a:xfrm>
          <a:prstGeom prst="rect">
            <a:avLst/>
          </a:prstGeom>
        </p:spPr>
      </p:pic>
      <p:pic>
        <p:nvPicPr>
          <p:cNvPr id="15" name="縦ライン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" y="1"/>
            <a:ext cx="9143997" cy="5143499"/>
          </a:xfrm>
          <a:prstGeom prst="rect">
            <a:avLst/>
          </a:prstGeom>
        </p:spPr>
      </p:pic>
      <p:pic>
        <p:nvPicPr>
          <p:cNvPr id="16" name="右上へ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" y="1"/>
            <a:ext cx="9143997" cy="5143499"/>
          </a:xfrm>
          <a:prstGeom prst="rect">
            <a:avLst/>
          </a:prstGeom>
        </p:spPr>
      </p:pic>
      <p:pic>
        <p:nvPicPr>
          <p:cNvPr id="17" name="左下へ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" y="1"/>
            <a:ext cx="9143997" cy="5143499"/>
          </a:xfrm>
          <a:prstGeom prst="rect">
            <a:avLst/>
          </a:prstGeom>
        </p:spPr>
      </p:pic>
      <p:pic>
        <p:nvPicPr>
          <p:cNvPr id="25" name="最後右へ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" y="1"/>
            <a:ext cx="9143997" cy="5143499"/>
          </a:xfrm>
          <a:prstGeom prst="rect">
            <a:avLst/>
          </a:prstGeom>
        </p:spPr>
      </p:pic>
      <p:grpSp>
        <p:nvGrpSpPr>
          <p:cNvPr id="2" name="グループ化 1"/>
          <p:cNvGrpSpPr/>
          <p:nvPr userDrawn="1"/>
        </p:nvGrpSpPr>
        <p:grpSpPr bwMode="gray">
          <a:xfrm>
            <a:off x="0" y="1"/>
            <a:ext cx="9144001" cy="5143500"/>
            <a:chOff x="0" y="1"/>
            <a:chExt cx="9144001" cy="5143500"/>
          </a:xfrm>
        </p:grpSpPr>
        <p:grpSp>
          <p:nvGrpSpPr>
            <p:cNvPr id="26" name="グループ化 25"/>
            <p:cNvGrpSpPr/>
            <p:nvPr userDrawn="1"/>
          </p:nvGrpSpPr>
          <p:grpSpPr bwMode="gray">
            <a:xfrm>
              <a:off x="0" y="1"/>
              <a:ext cx="9144001" cy="5143500"/>
              <a:chOff x="0" y="1"/>
              <a:chExt cx="9144001" cy="5143500"/>
            </a:xfrm>
          </p:grpSpPr>
          <p:pic>
            <p:nvPicPr>
              <p:cNvPr id="27" name="white"/>
              <p:cNvPicPr>
                <a:picLocks noChangeAspect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gray">
              <a:xfrm>
                <a:off x="1" y="1"/>
                <a:ext cx="9144000" cy="5143500"/>
              </a:xfrm>
              <a:prstGeom prst="rect">
                <a:avLst/>
              </a:prstGeom>
            </p:spPr>
          </p:pic>
          <p:pic>
            <p:nvPicPr>
              <p:cNvPr id="29" name="brighter_logo_poji"/>
              <p:cNvPicPr>
                <a:picLocks noChangeAspect="1"/>
              </p:cNvPicPr>
              <p:nvPr userDrawn="1"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gray">
              <a:xfrm>
                <a:off x="0" y="1508626"/>
                <a:ext cx="9144000" cy="914400"/>
              </a:xfrm>
              <a:prstGeom prst="rect">
                <a:avLst/>
              </a:prstGeom>
            </p:spPr>
          </p:pic>
        </p:grpSp>
        <p:pic>
          <p:nvPicPr>
            <p:cNvPr id="21" name="kaisetubun_3"/>
            <p:cNvPicPr>
              <a:picLocks noChangeAspect="1" noChangeArrowheads="1"/>
            </p:cNvPicPr>
            <p:nvPr userDrawn="1"/>
          </p:nvPicPr>
          <p:blipFill>
            <a:blip r:embed="rId10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846274" y="2529842"/>
              <a:ext cx="6188075" cy="2530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8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rand Statement (sti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7107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 of Contents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"/>
          <p:cNvSpPr>
            <a:spLocks noGrp="1"/>
          </p:cNvSpPr>
          <p:nvPr>
            <p:ph type="title" hasCustomPrompt="1"/>
          </p:nvPr>
        </p:nvSpPr>
        <p:spPr bwMode="gray">
          <a:xfrm>
            <a:off x="1403647" y="333412"/>
            <a:ext cx="7560000" cy="461665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defRPr lang="ja-JP" altLang="en-US" dirty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Enter the title of the table of contents.</a:t>
            </a:r>
            <a:endParaRPr kumimoji="1" lang="ja-JP" altLang="en-US" dirty="0"/>
          </a:p>
        </p:txBody>
      </p:sp>
      <p:sp>
        <p:nvSpPr>
          <p:cNvPr id="5" name="テキスト プレースホルダー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03648" y="931814"/>
            <a:ext cx="7559377" cy="3728168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buNone/>
              <a:defRPr lang="en-US" altLang="ja-JP" sz="2000" dirty="0" smtClean="0"/>
            </a:lvl1pPr>
            <a:lvl2pPr marL="72000" indent="0">
              <a:buNone/>
              <a:defRPr lang="ja-JP" altLang="en-US" sz="1600" dirty="0" smtClean="0"/>
            </a:lvl2pPr>
            <a:lvl3pPr marL="222962" indent="0">
              <a:buNone/>
              <a:defRPr lang="ja-JP" altLang="en-US" sz="1200" dirty="0" smtClean="0"/>
            </a:lvl3pPr>
            <a:lvl4pPr marL="327787" indent="0">
              <a:buNone/>
              <a:defRPr lang="ja-JP" altLang="en-US" sz="1100" dirty="0" smtClean="0"/>
            </a:lvl4pPr>
          </a:lstStyle>
          <a:p>
            <a:pPr lvl="0"/>
            <a:r>
              <a:rPr kumimoji="1" lang="en-US" altLang="ja-JP" dirty="0"/>
              <a:t>Enter the items in the table of contents.</a:t>
            </a:r>
          </a:p>
          <a:p>
            <a:pPr lvl="1"/>
            <a:r>
              <a:rPr kumimoji="1" lang="en-US" altLang="ja-JP" dirty="0"/>
              <a:t>Second level</a:t>
            </a:r>
            <a:endParaRPr kumimoji="1" lang="ja-JP" altLang="en-US" dirty="0"/>
          </a:p>
          <a:p>
            <a:pPr lvl="2"/>
            <a:r>
              <a:rPr kumimoji="1" lang="en-US" altLang="ja-JP" dirty="0"/>
              <a:t>Third level</a:t>
            </a:r>
            <a:endParaRPr kumimoji="1" lang="ja-JP" altLang="en-US" dirty="0"/>
          </a:p>
          <a:p>
            <a:pPr lvl="3"/>
            <a:r>
              <a:rPr kumimoji="1" lang="en-US" altLang="ja-JP" dirty="0"/>
              <a:t>Fourth level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8785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"/>
          <p:cNvSpPr>
            <a:spLocks noGrp="1"/>
          </p:cNvSpPr>
          <p:nvPr>
            <p:ph type="title" hasCustomPrompt="1"/>
          </p:nvPr>
        </p:nvSpPr>
        <p:spPr bwMode="white">
          <a:xfrm>
            <a:off x="179388" y="2157582"/>
            <a:ext cx="8760432" cy="492443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defRPr lang="ja-JP" altLang="en-US" sz="2600" dirty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Enter the title.</a:t>
            </a:r>
            <a:endParaRPr kumimoji="1" lang="ja-JP" altLang="en-US" dirty="0"/>
          </a:p>
        </p:txBody>
      </p:sp>
      <p:sp>
        <p:nvSpPr>
          <p:cNvPr id="5" name="テキスト プレースホルダー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79388" y="2899172"/>
            <a:ext cx="6552852" cy="1269578"/>
          </a:xfrm>
        </p:spPr>
        <p:txBody>
          <a:bodyPr wrap="square" tIns="45720" bIns="45720">
            <a:spAutoFit/>
          </a:bodyPr>
          <a:lstStyle>
            <a:lvl1pPr marL="0" indent="0">
              <a:buNone/>
              <a:defRPr b="0"/>
            </a:lvl1pPr>
            <a:lvl2pPr marL="72000" indent="0">
              <a:buNone/>
              <a:defRPr sz="1800" b="0"/>
            </a:lvl2pPr>
            <a:lvl3pPr marL="222962" indent="0">
              <a:buNone/>
              <a:defRPr b="0"/>
            </a:lvl3pPr>
            <a:lvl4pPr marL="327787" indent="0">
              <a:buNone/>
              <a:defRPr b="0"/>
            </a:lvl4pPr>
            <a:lvl5pPr marL="311400" indent="0">
              <a:buNone/>
              <a:defRPr b="0"/>
            </a:lvl5pPr>
          </a:lstStyle>
          <a:p>
            <a:pPr lvl="0"/>
            <a:r>
              <a:rPr kumimoji="1" lang="en-US" altLang="ja-JP" dirty="0"/>
              <a:t>Enter the subtitle.</a:t>
            </a:r>
          </a:p>
          <a:p>
            <a:pPr lvl="1"/>
            <a:r>
              <a:rPr kumimoji="1" lang="en-US" altLang="ja-JP" dirty="0"/>
              <a:t>Second level</a:t>
            </a:r>
            <a:endParaRPr kumimoji="1" lang="ja-JP" altLang="en-US" dirty="0"/>
          </a:p>
          <a:p>
            <a:pPr lvl="2"/>
            <a:r>
              <a:rPr kumimoji="1" lang="en-US" altLang="ja-JP" dirty="0"/>
              <a:t>Third level</a:t>
            </a:r>
            <a:endParaRPr kumimoji="1" lang="ja-JP" altLang="en-US" dirty="0"/>
          </a:p>
          <a:p>
            <a:pPr lvl="3"/>
            <a:r>
              <a:rPr kumimoji="1" lang="en-US" altLang="ja-JP" dirty="0"/>
              <a:t>Fourth level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76256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(white)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"/>
          <p:cNvSpPr>
            <a:spLocks noGrp="1"/>
          </p:cNvSpPr>
          <p:nvPr>
            <p:ph type="title" hasCustomPrompt="1"/>
          </p:nvPr>
        </p:nvSpPr>
        <p:spPr bwMode="gray">
          <a:xfrm>
            <a:off x="179513" y="28800"/>
            <a:ext cx="8784000" cy="468000"/>
          </a:xfrm>
        </p:spPr>
        <p:txBody>
          <a:bodyPr tIns="4572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Enter the title.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7540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(white)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"/>
          <p:cNvSpPr>
            <a:spLocks noGrp="1"/>
          </p:cNvSpPr>
          <p:nvPr>
            <p:ph type="title" hasCustomPrompt="1"/>
          </p:nvPr>
        </p:nvSpPr>
        <p:spPr bwMode="gray">
          <a:xfrm>
            <a:off x="179513" y="28800"/>
            <a:ext cx="8784000" cy="468000"/>
          </a:xfrm>
        </p:spPr>
        <p:txBody>
          <a:bodyPr tIns="4572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Enter the title.</a:t>
            </a:r>
            <a:endParaRPr kumimoji="1" lang="ja-JP" altLang="en-US" dirty="0"/>
          </a:p>
        </p:txBody>
      </p:sp>
      <p:sp>
        <p:nvSpPr>
          <p:cNvPr id="12" name="コンテンツ プレースホルダー"/>
          <p:cNvSpPr>
            <a:spLocks noGrp="1"/>
          </p:cNvSpPr>
          <p:nvPr>
            <p:ph sz="quarter" idx="10" hasCustomPrompt="1"/>
          </p:nvPr>
        </p:nvSpPr>
        <p:spPr bwMode="gray">
          <a:xfrm>
            <a:off x="179510" y="612000"/>
            <a:ext cx="8784000" cy="4228288"/>
          </a:xfrm>
        </p:spPr>
        <p:txBody>
          <a:bodyPr vert="horz" lIns="90000" tIns="45720" rIns="90000" bIns="45720" rtlCol="0">
            <a:noAutofit/>
          </a:bodyPr>
          <a:lstStyle>
            <a:lvl1pPr marL="180000" indent="-180000">
              <a:spcBef>
                <a:spcPts val="500"/>
              </a:spcBef>
              <a:defRPr lang="ja-JP" alt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defRPr>
            </a:lvl1pPr>
            <a:lvl2pPr marL="360000" indent="-180000">
              <a:spcBef>
                <a:spcPts val="500"/>
              </a:spcBef>
              <a:defRPr lang="ja-JP" alt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defRPr>
            </a:lvl2pPr>
            <a:lvl3pPr marL="468000" indent="-108000">
              <a:spcBef>
                <a:spcPts val="500"/>
              </a:spcBef>
              <a:defRPr lang="ja-JP" altLang="en-US" sz="1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defRPr>
            </a:lvl3pPr>
            <a:lvl4pPr marL="576000" indent="-108000">
              <a:spcBef>
                <a:spcPts val="500"/>
              </a:spcBef>
              <a:defRPr lang="ja-JP" alt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defRPr>
            </a:lvl4pPr>
          </a:lstStyle>
          <a:p>
            <a:pPr lvl="0"/>
            <a:r>
              <a:rPr kumimoji="1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Enter the text.</a:t>
            </a:r>
            <a:endParaRPr kumimoji="1" lang="ja-JP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1"/>
            <a:r>
              <a:rPr kumimoji="1" lang="en-US" altLang="ja-JP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Second level</a:t>
            </a:r>
            <a:endParaRPr kumimoji="1" lang="ja-JP" alt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</a:endParaRPr>
          </a:p>
          <a:p>
            <a:pPr lvl="2"/>
            <a:r>
              <a:rPr kumimoji="1" lang="en-US" altLang="ja-JP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Third level</a:t>
            </a:r>
            <a:endParaRPr kumimoji="1" lang="ja-JP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</a:endParaRPr>
          </a:p>
          <a:p>
            <a:pPr lvl="3"/>
            <a:r>
              <a:rPr kumimoji="1" lang="en-US" altLang="ja-JP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Fourth level</a:t>
            </a:r>
            <a:endParaRPr kumimoji="1" lang="ja-JP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83392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d 1 line &amp; Content(white)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"/>
          <p:cNvSpPr>
            <a:spLocks noGrp="1"/>
          </p:cNvSpPr>
          <p:nvPr>
            <p:ph type="title" hasCustomPrompt="1"/>
          </p:nvPr>
        </p:nvSpPr>
        <p:spPr bwMode="gray">
          <a:xfrm>
            <a:off x="179512" y="28800"/>
            <a:ext cx="8784000" cy="468000"/>
          </a:xfrm>
        </p:spPr>
        <p:txBody>
          <a:bodyPr tIns="4572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Enter the title.</a:t>
            </a:r>
            <a:endParaRPr kumimoji="1" lang="ja-JP" altLang="en-US" dirty="0"/>
          </a:p>
        </p:txBody>
      </p:sp>
      <p:sp>
        <p:nvSpPr>
          <p:cNvPr id="6" name="テキスト プレースホルダー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179512" y="612000"/>
            <a:ext cx="8784000" cy="432000"/>
          </a:xfrm>
          <a:prstGeom prst="roundRect">
            <a:avLst/>
          </a:prstGeom>
          <a:solidFill>
            <a:schemeClr val="accent6">
              <a:lumMod val="75000"/>
              <a:lumOff val="2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tIns="45720" bIns="46800" anchor="ctr" anchorCtr="0">
            <a:noAutofit/>
          </a:bodyPr>
          <a:lstStyle>
            <a:lvl1pPr marL="0" indent="0" algn="l" eaLnBrk="1" hangingPunct="1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72000" indent="0">
              <a:buNone/>
              <a:defRPr/>
            </a:lvl2pPr>
            <a:lvl3pPr marL="222962" indent="0">
              <a:buNone/>
              <a:defRPr/>
            </a:lvl3pPr>
            <a:lvl4pPr marL="327787" indent="0">
              <a:buNone/>
              <a:defRPr/>
            </a:lvl4pPr>
            <a:lvl5pPr marL="311400" indent="0">
              <a:buNone/>
              <a:defRPr/>
            </a:lvl5pPr>
          </a:lstStyle>
          <a:p>
            <a:pPr marL="0" lvl="0" indent="0" hangingPunct="1">
              <a:buNone/>
            </a:pPr>
            <a:r>
              <a:rPr kumimoji="1" lang="en-US" altLang="ja-JP" dirty="0"/>
              <a:t>Use this layout for a one-line headline</a:t>
            </a:r>
            <a:endParaRPr kumimoji="1" lang="ja-JP" altLang="en-US" dirty="0"/>
          </a:p>
        </p:txBody>
      </p:sp>
      <p:sp>
        <p:nvSpPr>
          <p:cNvPr id="12" name="コンテンツ プレースホルダー"/>
          <p:cNvSpPr>
            <a:spLocks noGrp="1"/>
          </p:cNvSpPr>
          <p:nvPr>
            <p:ph sz="quarter" idx="10" hasCustomPrompt="1"/>
          </p:nvPr>
        </p:nvSpPr>
        <p:spPr bwMode="gray">
          <a:xfrm>
            <a:off x="179512" y="1152001"/>
            <a:ext cx="8784000" cy="3688288"/>
          </a:xfrm>
        </p:spPr>
        <p:txBody>
          <a:bodyPr vert="horz" lIns="90000" tIns="45720" rIns="90000" bIns="46800" rtlCol="0">
            <a:noAutofit/>
          </a:bodyPr>
          <a:lstStyle>
            <a:lvl1pPr marL="180000" indent="-180000">
              <a:spcBef>
                <a:spcPts val="500"/>
              </a:spcBef>
              <a:defRPr lang="ja-JP" alt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defRPr>
            </a:lvl1pPr>
            <a:lvl2pPr marL="360000" indent="-180000">
              <a:spcBef>
                <a:spcPts val="500"/>
              </a:spcBef>
              <a:defRPr lang="ja-JP" alt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defRPr>
            </a:lvl2pPr>
            <a:lvl3pPr marL="468000" indent="-108000">
              <a:spcBef>
                <a:spcPts val="500"/>
              </a:spcBef>
              <a:defRPr lang="ja-JP" altLang="en-US" sz="1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defRPr>
            </a:lvl3pPr>
            <a:lvl4pPr>
              <a:defRPr lang="ja-JP" alt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defRPr>
            </a:lvl4pPr>
          </a:lstStyle>
          <a:p>
            <a:pPr lvl="0"/>
            <a:r>
              <a:rPr kumimoji="1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Enter the text.</a:t>
            </a:r>
            <a:endParaRPr kumimoji="1" lang="ja-JP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1"/>
            <a:r>
              <a:rPr kumimoji="1" lang="en-US" altLang="ja-JP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Second level</a:t>
            </a:r>
            <a:endParaRPr kumimoji="1" lang="ja-JP" alt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</a:endParaRPr>
          </a:p>
          <a:p>
            <a:pPr lvl="2"/>
            <a:r>
              <a:rPr kumimoji="1" lang="en-US" altLang="ja-JP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Third level</a:t>
            </a:r>
            <a:endParaRPr kumimoji="1" lang="ja-JP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</a:endParaRPr>
          </a:p>
          <a:p>
            <a:pPr lvl="3"/>
            <a:r>
              <a:rPr kumimoji="1" lang="en-US" altLang="ja-JP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Fourth level</a:t>
            </a:r>
            <a:endParaRPr kumimoji="1" lang="ja-JP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34664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2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"/>
          <p:cNvSpPr>
            <a:spLocks noGrp="1"/>
          </p:cNvSpPr>
          <p:nvPr>
            <p:ph type="title"/>
          </p:nvPr>
        </p:nvSpPr>
        <p:spPr bwMode="gray">
          <a:xfrm>
            <a:off x="179513" y="28800"/>
            <a:ext cx="8783512" cy="46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altLang="ja-JP" dirty="0"/>
              <a:t>Formatting for the master title</a:t>
            </a:r>
            <a:endParaRPr kumimoji="1" lang="ja-JP" altLang="en-US" dirty="0"/>
          </a:p>
        </p:txBody>
      </p:sp>
      <p:sp>
        <p:nvSpPr>
          <p:cNvPr id="3" name="テキスト プレースホルダー"/>
          <p:cNvSpPr>
            <a:spLocks noGrp="1"/>
          </p:cNvSpPr>
          <p:nvPr>
            <p:ph type="body" idx="1"/>
          </p:nvPr>
        </p:nvSpPr>
        <p:spPr bwMode="gray">
          <a:xfrm>
            <a:off x="179512" y="627534"/>
            <a:ext cx="8783513" cy="4212754"/>
          </a:xfrm>
          <a:prstGeom prst="rect">
            <a:avLst/>
          </a:prstGeom>
        </p:spPr>
        <p:txBody>
          <a:bodyPr vert="horz" lIns="90000" tIns="45720" rIns="90000" bIns="45720" rtlCol="0">
            <a:noAutofit/>
          </a:bodyPr>
          <a:lstStyle/>
          <a:p>
            <a:pPr lvl="0"/>
            <a:r>
              <a:rPr kumimoji="1" lang="en-US" altLang="ja-JP" dirty="0"/>
              <a:t>Formatting for the master text</a:t>
            </a:r>
            <a:endParaRPr kumimoji="1" lang="ja-JP" altLang="en-US" dirty="0"/>
          </a:p>
          <a:p>
            <a:pPr lvl="1"/>
            <a:r>
              <a:rPr kumimoji="1" lang="en-US" altLang="ja-JP" dirty="0"/>
              <a:t>Second level</a:t>
            </a:r>
            <a:endParaRPr kumimoji="1" lang="ja-JP" altLang="en-US" dirty="0"/>
          </a:p>
          <a:p>
            <a:pPr lvl="2"/>
            <a:r>
              <a:rPr kumimoji="1" lang="en-US" altLang="ja-JP" dirty="0"/>
              <a:t>Third level</a:t>
            </a:r>
            <a:endParaRPr kumimoji="1" lang="ja-JP" altLang="en-US" dirty="0"/>
          </a:p>
          <a:p>
            <a:pPr lvl="3"/>
            <a:r>
              <a:rPr kumimoji="1" lang="en-US" altLang="ja-JP" dirty="0"/>
              <a:t>Fourth level</a:t>
            </a:r>
            <a:endParaRPr kumimoji="1" lang="ja-JP" altLang="en-US" dirty="0"/>
          </a:p>
        </p:txBody>
      </p:sp>
      <p:sp>
        <p:nvSpPr>
          <p:cNvPr id="10" name="PageNumber"/>
          <p:cNvSpPr txBox="1"/>
          <p:nvPr userDrawn="1"/>
        </p:nvSpPr>
        <p:spPr bwMode="gray">
          <a:xfrm>
            <a:off x="179512" y="4919974"/>
            <a:ext cx="811213" cy="230400"/>
          </a:xfrm>
          <a:prstGeom prst="rect">
            <a:avLst/>
          </a:prstGeom>
          <a:noFill/>
        </p:spPr>
        <p:txBody>
          <a:bodyPr wrap="square" lIns="90000" tIns="0" rIns="0" bIns="0" rtlCol="0" anchor="ctr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B99341-3773-4AA0-9F9D-94F83AE5E06F}" type="slidenum">
              <a:rPr lang="en-US" altLang="ja-JP" sz="800" b="0" baseline="0" smtClean="0">
                <a:solidFill>
                  <a:schemeClr val="bg1"/>
                </a:solidFill>
                <a:latin typeface="+mn-lt"/>
                <a:ea typeface="+mn-ea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sz="800" b="0" baseline="0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11" name="Credit"/>
          <p:cNvSpPr txBox="1">
            <a:spLocks/>
          </p:cNvSpPr>
          <p:nvPr userDrawn="1"/>
        </p:nvSpPr>
        <p:spPr bwMode="gray">
          <a:xfrm>
            <a:off x="972000" y="4927452"/>
            <a:ext cx="21590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800" b="1" kern="1200">
                <a:solidFill>
                  <a:schemeClr val="tx1"/>
                </a:solidFill>
                <a:latin typeface="Arial" charset="0"/>
                <a:ea typeface="HGP創英角ｺﾞｼｯｸUB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GP創英角ｺﾞｼｯｸUB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GP創英角ｺﾞｼｯｸUB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GP創英角ｺﾞｼｯｸUB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GP創英角ｺﾞｼｯｸUB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HGP創英角ｺﾞｼｯｸUB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HGP創英角ｺﾞｼｯｸUB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HGP創英角ｺﾞｼｯｸUB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HGP創英角ｺﾞｼｯｸUB" pitchFamily="50" charset="-128"/>
                <a:cs typeface="+mn-cs"/>
              </a:defRPr>
            </a:lvl9pPr>
          </a:lstStyle>
          <a:p>
            <a:r>
              <a:rPr lang="en-US" altLang="ja-JP" sz="800" b="0" baseline="0" dirty="0">
                <a:solidFill>
                  <a:schemeClr val="bg1"/>
                </a:solidFill>
                <a:latin typeface="+mn-lt"/>
                <a:ea typeface="+mn-ea"/>
              </a:rPr>
              <a:t>© NEC XON, Ltd. 2018</a:t>
            </a:r>
          </a:p>
        </p:txBody>
      </p:sp>
      <p:sp>
        <p:nvSpPr>
          <p:cNvPr id="12" name="Confidential"/>
          <p:cNvSpPr txBox="1">
            <a:spLocks/>
          </p:cNvSpPr>
          <p:nvPr userDrawn="1"/>
        </p:nvSpPr>
        <p:spPr bwMode="gray">
          <a:xfrm>
            <a:off x="3563888" y="4927452"/>
            <a:ext cx="195751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800" b="1" kern="1200">
                <a:solidFill>
                  <a:schemeClr val="tx1"/>
                </a:solidFill>
                <a:latin typeface="Arial" charset="0"/>
                <a:ea typeface="HGP創英角ｺﾞｼｯｸUB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GP創英角ｺﾞｼｯｸUB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GP創英角ｺﾞｼｯｸUB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GP創英角ｺﾞｼｯｸUB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GP創英角ｺﾞｼｯｸUB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HGP創英角ｺﾞｼｯｸUB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HGP創英角ｺﾞｼｯｸUB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HGP創英角ｺﾞｼｯｸUB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HGP創英角ｺﾞｼｯｸUB" pitchFamily="50" charset="-128"/>
                <a:cs typeface="+mn-cs"/>
              </a:defRPr>
            </a:lvl9pPr>
          </a:lstStyle>
          <a:p>
            <a:pPr algn="ctr"/>
            <a:r>
              <a:rPr lang="en-US" altLang="ja-JP" sz="800" b="0" baseline="0" dirty="0">
                <a:solidFill>
                  <a:schemeClr val="bg1"/>
                </a:solidFill>
                <a:latin typeface="+mn-lt"/>
                <a:ea typeface="+mn-ea"/>
              </a:rPr>
              <a:t>NEC Group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654157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69" r:id="rId2"/>
    <p:sldLayoutId id="2147483897" r:id="rId3"/>
    <p:sldLayoutId id="2147483911" r:id="rId4"/>
    <p:sldLayoutId id="2147483682" r:id="rId5"/>
    <p:sldLayoutId id="2147483681" r:id="rId6"/>
    <p:sldLayoutId id="2147483903" r:id="rId7"/>
    <p:sldLayoutId id="2147483670" r:id="rId8"/>
    <p:sldLayoutId id="2147483672" r:id="rId9"/>
    <p:sldLayoutId id="2147483905" r:id="rId10"/>
    <p:sldLayoutId id="2147483673" r:id="rId11"/>
    <p:sldLayoutId id="2147483907" r:id="rId12"/>
    <p:sldLayoutId id="2147483908" r:id="rId13"/>
    <p:sldLayoutId id="2147483671" r:id="rId14"/>
    <p:sldLayoutId id="2147483689" r:id="rId15"/>
    <p:sldLayoutId id="2147483906" r:id="rId16"/>
    <p:sldLayoutId id="2147483909" r:id="rId17"/>
    <p:sldLayoutId id="2147483910" r:id="rId18"/>
    <p:sldLayoutId id="2147483902" r:id="rId19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400" b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ＭＳ Ｐゴシック" charset="-128"/>
        </a:defRPr>
      </a:lvl9pPr>
    </p:titleStyle>
    <p:bodyStyle>
      <a:lvl1pPr marL="180000" indent="-180000" algn="l" rtl="0" eaLnBrk="0" fontAlgn="base" hangingPunct="0">
        <a:spcBef>
          <a:spcPts val="500"/>
        </a:spcBef>
        <a:spcAft>
          <a:spcPct val="0"/>
        </a:spcAft>
        <a:buClr>
          <a:schemeClr val="accent6"/>
        </a:buClr>
        <a:buFont typeface="Arial" panose="020B0604020202020204" pitchFamily="34" charset="0"/>
        <a:buChar char="▌"/>
        <a:defRPr kumimoji="1" lang="ja-JP" altLang="en-US" sz="2000" b="0" i="0" u="none" strike="noStrike" kern="0" cap="none" spc="0" normalizeH="0" baseline="0" dirty="0" smtClean="0">
          <a:ln>
            <a:noFill/>
          </a:ln>
          <a:solidFill>
            <a:srgbClr val="000000"/>
          </a:solidFill>
          <a:effectLst/>
          <a:uLnTx/>
          <a:uFillTx/>
          <a:latin typeface="+mn-lt"/>
          <a:ea typeface="+mn-ea"/>
          <a:cs typeface="+mn-cs"/>
        </a:defRPr>
      </a:lvl1pPr>
      <a:lvl2pPr marL="360000" indent="-180000" algn="l" rtl="0" eaLnBrk="0" fontAlgn="base" hangingPunct="0">
        <a:spcBef>
          <a:spcPts val="500"/>
        </a:spcBef>
        <a:spcAft>
          <a:spcPct val="0"/>
        </a:spcAft>
        <a:buClr>
          <a:schemeClr val="accent6"/>
        </a:buClr>
        <a:buFont typeface="Wingdings" pitchFamily="2" charset="2"/>
        <a:buChar char="l"/>
        <a:defRPr kumimoji="1" lang="ja-JP" altLang="en-US" sz="1600" b="0" i="0" u="none" strike="noStrike" kern="0" cap="none" spc="0" normalizeH="0" baseline="0" dirty="0" smtClean="0">
          <a:ln>
            <a:noFill/>
          </a:ln>
          <a:solidFill>
            <a:srgbClr val="000000"/>
          </a:solidFill>
          <a:effectLst/>
          <a:uLnTx/>
          <a:uFillTx/>
          <a:latin typeface="+mn-lt"/>
          <a:ea typeface="+mn-ea"/>
        </a:defRPr>
      </a:lvl2pPr>
      <a:lvl3pPr marL="468000" indent="-108000" algn="l" rtl="0" eaLnBrk="0" fontAlgn="base" hangingPunct="0">
        <a:spcBef>
          <a:spcPts val="500"/>
        </a:spcBef>
        <a:spcAft>
          <a:spcPct val="0"/>
        </a:spcAft>
        <a:buClr>
          <a:schemeClr val="accent6"/>
        </a:buClr>
        <a:buFont typeface="Arial" panose="020B0604020202020204" pitchFamily="34" charset="0"/>
        <a:buChar char="•"/>
        <a:defRPr kumimoji="1" lang="ja-JP" altLang="en-US" sz="1400" b="0" i="0" u="none" strike="noStrike" kern="0" cap="none" spc="0" normalizeH="0" baseline="0" dirty="0" smtClean="0">
          <a:ln>
            <a:noFill/>
          </a:ln>
          <a:solidFill>
            <a:srgbClr val="000000"/>
          </a:solidFill>
          <a:effectLst/>
          <a:uLnTx/>
          <a:uFillTx/>
          <a:latin typeface="+mn-lt"/>
          <a:ea typeface="+mn-ea"/>
        </a:defRPr>
      </a:lvl3pPr>
      <a:lvl4pPr marL="576000" indent="-108000" algn="l" rtl="0" eaLnBrk="0" fontAlgn="base" hangingPunct="0">
        <a:spcBef>
          <a:spcPts val="500"/>
        </a:spcBef>
        <a:spcAft>
          <a:spcPct val="0"/>
        </a:spcAft>
        <a:buClr>
          <a:schemeClr val="accent6"/>
        </a:buClr>
        <a:buFont typeface="Tahoma" pitchFamily="34" charset="0"/>
        <a:buChar char="–"/>
        <a:defRPr kumimoji="1" lang="ja-JP" altLang="en-US" sz="1200" b="0" i="0" u="none" strike="noStrike" kern="0" cap="none" spc="0" normalizeH="0" baseline="0" dirty="0" smtClean="0">
          <a:ln>
            <a:noFill/>
          </a:ln>
          <a:solidFill>
            <a:srgbClr val="000000"/>
          </a:solidFill>
          <a:effectLst/>
          <a:uLnTx/>
          <a:uFillTx/>
          <a:latin typeface="+mn-lt"/>
          <a:ea typeface="+mn-ea"/>
        </a:defRPr>
      </a:lvl4pPr>
      <a:lvl5pPr marL="738188" indent="530225" algn="l" rtl="0" eaLnBrk="0" fontAlgn="base" hangingPunct="0">
        <a:spcBef>
          <a:spcPct val="20000"/>
        </a:spcBef>
        <a:spcAft>
          <a:spcPct val="0"/>
        </a:spcAft>
        <a:buClr>
          <a:schemeClr val="accent6"/>
        </a:buClr>
        <a:buChar char="≫"/>
        <a:defRPr kumimoji="1" sz="1200" b="0">
          <a:solidFill>
            <a:schemeClr val="tx1"/>
          </a:solidFill>
          <a:latin typeface="+mj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≫"/>
        <a:defRPr kumimoji="1" sz="2000">
          <a:solidFill>
            <a:schemeClr val="tx1"/>
          </a:solidFill>
          <a:latin typeface="Arial" charset="0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≫"/>
        <a:defRPr kumimoji="1" sz="2000">
          <a:solidFill>
            <a:schemeClr val="tx1"/>
          </a:solidFill>
          <a:latin typeface="Arial" charset="0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≫"/>
        <a:defRPr kumimoji="1" sz="2000">
          <a:solidFill>
            <a:schemeClr val="tx1"/>
          </a:solidFill>
          <a:latin typeface="Arial" charset="0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≫"/>
        <a:defRPr kumimoji="1" sz="20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5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4.png"/><Relationship Id="rId5" Type="http://schemas.microsoft.com/office/2007/relationships/hdphoto" Target="../media/hdphoto3.wdp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png"/><Relationship Id="rId5" Type="http://schemas.openxmlformats.org/officeDocument/2006/relationships/image" Target="../media/image39.png"/><Relationship Id="rId4" Type="http://schemas.openxmlformats.org/officeDocument/2006/relationships/image" Target="../media/image38.gif"/><Relationship Id="rId9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8.gif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0.png"/><Relationship Id="rId5" Type="http://schemas.openxmlformats.org/officeDocument/2006/relationships/image" Target="../media/image30.png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ZA" altLang="ja-JP" dirty="0"/>
              <a:t>The journey to a SMART University</a:t>
            </a:r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0"/>
          </p:nvPr>
        </p:nvSpPr>
        <p:spPr>
          <a:xfrm>
            <a:off x="179513" y="3019564"/>
            <a:ext cx="7040271" cy="772006"/>
          </a:xfrm>
        </p:spPr>
        <p:txBody>
          <a:bodyPr/>
          <a:lstStyle/>
          <a:p>
            <a:r>
              <a:rPr kumimoji="1" lang="en-ZA" altLang="ja-JP" dirty="0"/>
              <a:t>Nicholas Krul – Higher Education Solution Specialist</a:t>
            </a:r>
          </a:p>
          <a:p>
            <a:r>
              <a:rPr lang="en-ZA" altLang="ja-JP" dirty="0"/>
              <a:t>nick@nec.xon.co.za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83796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FAF37-3CD7-4243-8DAD-733A672B8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How SMART is your campus?</a:t>
            </a:r>
          </a:p>
        </p:txBody>
      </p:sp>
      <p:pic>
        <p:nvPicPr>
          <p:cNvPr id="8194" name="Picture 2" descr="Image result for smart campus">
            <a:extLst>
              <a:ext uri="{FF2B5EF4-FFF2-40B4-BE49-F238E27FC236}">
                <a16:creationId xmlns:a16="http://schemas.microsoft.com/office/drawing/2014/main" id="{51F5E104-0E67-4767-BA2B-285C3BB3D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093" y="622652"/>
            <a:ext cx="3653232" cy="4122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phic 4" descr="Help">
            <a:extLst>
              <a:ext uri="{FF2B5EF4-FFF2-40B4-BE49-F238E27FC236}">
                <a16:creationId xmlns:a16="http://schemas.microsoft.com/office/drawing/2014/main" id="{37EA5F9B-F80C-47E8-BB2A-C0193926BA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96559" y="268999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7207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DC90C-2012-451A-BF39-36BB8318C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What is a SMART campus?</a:t>
            </a:r>
          </a:p>
        </p:txBody>
      </p:sp>
      <p:pic>
        <p:nvPicPr>
          <p:cNvPr id="4098" name="Picture 2" descr="Image result for e-learning icon">
            <a:extLst>
              <a:ext uri="{FF2B5EF4-FFF2-40B4-BE49-F238E27FC236}">
                <a16:creationId xmlns:a16="http://schemas.microsoft.com/office/drawing/2014/main" id="{4742AA23-DB63-4737-A941-8C06A0E76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46" y="655191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DA2BBEC-EFF6-4992-8823-AD00924A0F38}"/>
              </a:ext>
            </a:extLst>
          </p:cNvPr>
          <p:cNvSpPr txBox="1"/>
          <p:nvPr/>
        </p:nvSpPr>
        <p:spPr>
          <a:xfrm>
            <a:off x="629227" y="2054072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b="1" spc="50" dirty="0">
                <a:ln w="9525" cmpd="sng">
                  <a:noFill/>
                  <a:prstDash val="solid"/>
                </a:ln>
                <a:solidFill>
                  <a:schemeClr val="accent6">
                    <a:lumMod val="50000"/>
                    <a:lumOff val="50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E-Learning</a:t>
            </a:r>
          </a:p>
        </p:txBody>
      </p:sp>
      <p:pic>
        <p:nvPicPr>
          <p:cNvPr id="4100" name="Picture 4" descr="Image result for wifi icon">
            <a:extLst>
              <a:ext uri="{FF2B5EF4-FFF2-40B4-BE49-F238E27FC236}">
                <a16:creationId xmlns:a16="http://schemas.microsoft.com/office/drawing/2014/main" id="{722074FA-3B6C-41AF-9E80-D93EADCDB1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19"/>
          <a:stretch/>
        </p:blipFill>
        <p:spPr bwMode="auto">
          <a:xfrm>
            <a:off x="3860491" y="917457"/>
            <a:ext cx="1363955" cy="111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AF9E3F4-FD3D-4F6D-80F3-C9630D1C7AA2}"/>
              </a:ext>
            </a:extLst>
          </p:cNvPr>
          <p:cNvSpPr txBox="1"/>
          <p:nvPr/>
        </p:nvSpPr>
        <p:spPr>
          <a:xfrm>
            <a:off x="3519365" y="1746296"/>
            <a:ext cx="20462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000" b="1" spc="50" dirty="0">
                <a:ln w="9525" cmpd="sng">
                  <a:noFill/>
                  <a:prstDash val="solid"/>
                </a:ln>
                <a:solidFill>
                  <a:schemeClr val="accent6">
                    <a:lumMod val="50000"/>
                    <a:lumOff val="50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Always-on</a:t>
            </a:r>
          </a:p>
          <a:p>
            <a:pPr algn="ctr"/>
            <a:r>
              <a:rPr lang="en-ZA" sz="2000" b="1" spc="50" dirty="0">
                <a:ln w="9525" cmpd="sng">
                  <a:noFill/>
                  <a:prstDash val="solid"/>
                </a:ln>
                <a:solidFill>
                  <a:schemeClr val="accent6">
                    <a:lumMod val="50000"/>
                    <a:lumOff val="50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connectivity</a:t>
            </a:r>
          </a:p>
        </p:txBody>
      </p:sp>
      <p:pic>
        <p:nvPicPr>
          <p:cNvPr id="4102" name="Picture 6" descr="https://encrypted-tbn0.gstatic.com/images?q=tbn:ANd9GcTHOHGlwGylH0BEYkmlRA-96Jgq76lEiE5I0fMJPUNGH676AGY">
            <a:extLst>
              <a:ext uri="{FF2B5EF4-FFF2-40B4-BE49-F238E27FC236}">
                <a16:creationId xmlns:a16="http://schemas.microsoft.com/office/drawing/2014/main" id="{C7E8590B-6CB0-4ACB-AF1C-53270758C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133" y="914173"/>
            <a:ext cx="1176414" cy="132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CF47EF9-F1DE-4E10-BFF3-A12916763525}"/>
              </a:ext>
            </a:extLst>
          </p:cNvPr>
          <p:cNvSpPr txBox="1"/>
          <p:nvPr/>
        </p:nvSpPr>
        <p:spPr>
          <a:xfrm>
            <a:off x="6116534" y="1746296"/>
            <a:ext cx="25435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000" b="1" spc="50" dirty="0">
                <a:ln w="9525" cmpd="sng">
                  <a:noFill/>
                  <a:prstDash val="solid"/>
                </a:ln>
                <a:solidFill>
                  <a:schemeClr val="accent6">
                    <a:lumMod val="50000"/>
                    <a:lumOff val="50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Advanced </a:t>
            </a:r>
          </a:p>
          <a:p>
            <a:pPr algn="ctr"/>
            <a:r>
              <a:rPr lang="en-ZA" sz="2000" b="1" spc="50" dirty="0">
                <a:ln w="9525" cmpd="sng">
                  <a:noFill/>
                  <a:prstDash val="solid"/>
                </a:ln>
                <a:solidFill>
                  <a:schemeClr val="accent6">
                    <a:lumMod val="50000"/>
                    <a:lumOff val="50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Cyber-Security</a:t>
            </a:r>
          </a:p>
        </p:txBody>
      </p:sp>
      <p:pic>
        <p:nvPicPr>
          <p:cNvPr id="4104" name="Picture 8" descr="Image result for data icon">
            <a:extLst>
              <a:ext uri="{FF2B5EF4-FFF2-40B4-BE49-F238E27FC236}">
                <a16:creationId xmlns:a16="http://schemas.microsoft.com/office/drawing/2014/main" id="{AF9A10EF-14C2-477C-9E04-F47468B10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83" y="2798379"/>
            <a:ext cx="1501666" cy="150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1A9849D-640B-4B27-BE41-9A9264786979}"/>
              </a:ext>
            </a:extLst>
          </p:cNvPr>
          <p:cNvSpPr txBox="1"/>
          <p:nvPr/>
        </p:nvSpPr>
        <p:spPr>
          <a:xfrm>
            <a:off x="432841" y="3969445"/>
            <a:ext cx="20462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000" b="1" spc="50" dirty="0">
                <a:ln w="9525" cmpd="sng">
                  <a:noFill/>
                  <a:prstDash val="solid"/>
                </a:ln>
                <a:solidFill>
                  <a:schemeClr val="accent6">
                    <a:lumMod val="50000"/>
                    <a:lumOff val="50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Data-driven</a:t>
            </a:r>
          </a:p>
        </p:txBody>
      </p:sp>
      <p:pic>
        <p:nvPicPr>
          <p:cNvPr id="4" name="Graphic 3" descr="Security Camera">
            <a:extLst>
              <a:ext uri="{FF2B5EF4-FFF2-40B4-BE49-F238E27FC236}">
                <a16:creationId xmlns:a16="http://schemas.microsoft.com/office/drawing/2014/main" id="{1E6BF7D0-8DEF-4588-83D4-A4CC2DDFB0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91802" y="2758353"/>
            <a:ext cx="1360395" cy="136039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F56D86C-0BD4-4AB8-A464-235FDE699606}"/>
              </a:ext>
            </a:extLst>
          </p:cNvPr>
          <p:cNvSpPr txBox="1"/>
          <p:nvPr/>
        </p:nvSpPr>
        <p:spPr>
          <a:xfrm>
            <a:off x="3202317" y="3661669"/>
            <a:ext cx="22134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000" b="1" spc="50" dirty="0">
                <a:ln w="9525" cmpd="sng">
                  <a:noFill/>
                  <a:prstDash val="solid"/>
                </a:ln>
                <a:solidFill>
                  <a:schemeClr val="accent6">
                    <a:lumMod val="50000"/>
                    <a:lumOff val="50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Safe Environment</a:t>
            </a:r>
          </a:p>
        </p:txBody>
      </p:sp>
      <p:pic>
        <p:nvPicPr>
          <p:cNvPr id="4108" name="Picture 12" descr="Image result for academic icon">
            <a:extLst>
              <a:ext uri="{FF2B5EF4-FFF2-40B4-BE49-F238E27FC236}">
                <a16:creationId xmlns:a16="http://schemas.microsoft.com/office/drawing/2014/main" id="{65EAC791-A194-463B-A69C-0892E034E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014" y="2689319"/>
            <a:ext cx="1342539" cy="134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8271483-F2F7-4647-BD4C-8E57D41147E7}"/>
              </a:ext>
            </a:extLst>
          </p:cNvPr>
          <p:cNvSpPr txBox="1"/>
          <p:nvPr/>
        </p:nvSpPr>
        <p:spPr>
          <a:xfrm>
            <a:off x="6281542" y="3661669"/>
            <a:ext cx="22134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000" b="1" spc="50" dirty="0">
                <a:ln w="9525" cmpd="sng">
                  <a:noFill/>
                  <a:prstDash val="solid"/>
                </a:ln>
                <a:solidFill>
                  <a:schemeClr val="accent6">
                    <a:lumMod val="50000"/>
                    <a:lumOff val="50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Academic</a:t>
            </a:r>
          </a:p>
          <a:p>
            <a:pPr algn="ctr"/>
            <a:r>
              <a:rPr lang="en-ZA" sz="2000" b="1" spc="50" dirty="0">
                <a:ln w="9525" cmpd="sng">
                  <a:noFill/>
                  <a:prstDash val="solid"/>
                </a:ln>
                <a:solidFill>
                  <a:schemeClr val="accent6">
                    <a:lumMod val="50000"/>
                    <a:lumOff val="50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Credibility</a:t>
            </a:r>
          </a:p>
        </p:txBody>
      </p:sp>
    </p:spTree>
    <p:extLst>
      <p:ext uri="{BB962C8B-B14F-4D97-AF65-F5344CB8AC3E}">
        <p14:creationId xmlns:p14="http://schemas.microsoft.com/office/powerpoint/2010/main" val="297629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  <p:bldP spid="20" grpId="0"/>
      <p:bldP spid="23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850A8-657F-46E1-893A-889FE42EE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Technologies that support a SMART campus</a:t>
            </a:r>
          </a:p>
        </p:txBody>
      </p:sp>
      <p:pic>
        <p:nvPicPr>
          <p:cNvPr id="6" name="Picture 4" descr="Image result for wifi icon">
            <a:extLst>
              <a:ext uri="{FF2B5EF4-FFF2-40B4-BE49-F238E27FC236}">
                <a16:creationId xmlns:a16="http://schemas.microsoft.com/office/drawing/2014/main" id="{D00CEFDD-3BCF-4073-BB8B-B7CE52EFBF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19"/>
          <a:stretch/>
        </p:blipFill>
        <p:spPr bwMode="auto">
          <a:xfrm>
            <a:off x="3987938" y="1028579"/>
            <a:ext cx="1168124" cy="95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Image result for facial recognition icon">
            <a:extLst>
              <a:ext uri="{FF2B5EF4-FFF2-40B4-BE49-F238E27FC236}">
                <a16:creationId xmlns:a16="http://schemas.microsoft.com/office/drawing/2014/main" id="{6BEE19D3-3C0C-4295-AC4D-7C540E8BA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458" y="2603898"/>
            <a:ext cx="1356491" cy="135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Artificial intelligence icon">
            <a:extLst>
              <a:ext uri="{FF2B5EF4-FFF2-40B4-BE49-F238E27FC236}">
                <a16:creationId xmlns:a16="http://schemas.microsoft.com/office/drawing/2014/main" id="{D08DB7C9-ABBD-4A73-9BE1-F01A42A87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267" y="2641630"/>
            <a:ext cx="1356491" cy="135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66979AE9-7194-4759-A0F4-9E1970AA7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827" y="672142"/>
            <a:ext cx="1656094" cy="1656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E823B1B-A7F6-4621-BCBD-5440D2590E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2150" y="2650084"/>
            <a:ext cx="1063447" cy="1339582"/>
          </a:xfrm>
          <a:prstGeom prst="rect">
            <a:avLst/>
          </a:prstGeom>
        </p:spPr>
      </p:pic>
      <p:pic>
        <p:nvPicPr>
          <p:cNvPr id="7176" name="Picture 8" descr="Image result for iot icon">
            <a:extLst>
              <a:ext uri="{FF2B5EF4-FFF2-40B4-BE49-F238E27FC236}">
                <a16:creationId xmlns:a16="http://schemas.microsoft.com/office/drawing/2014/main" id="{B2D31AED-42CD-491A-B94B-8C8BE7992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102" y="686614"/>
            <a:ext cx="1765202" cy="176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5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Image result for education icon">
            <a:extLst>
              <a:ext uri="{FF2B5EF4-FFF2-40B4-BE49-F238E27FC236}">
                <a16:creationId xmlns:a16="http://schemas.microsoft.com/office/drawing/2014/main" id="{3D2238FC-C67D-4035-9F11-5A14C7107C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630" b="73333" l="26200" r="75000">
                        <a14:foregroundMark x1="50500" y1="19722" x2="54500" y2="37130"/>
                        <a14:foregroundMark x1="65100" y1="70833" x2="61600" y2="57778"/>
                        <a14:foregroundMark x1="53800" y1="60648" x2="53800" y2="60648"/>
                        <a14:foregroundMark x1="40800" y1="73333" x2="40300" y2="73333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143" t="15678" r="18857" b="23289"/>
          <a:stretch/>
        </p:blipFill>
        <p:spPr bwMode="auto">
          <a:xfrm>
            <a:off x="6248399" y="591529"/>
            <a:ext cx="1469909" cy="1588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security icon">
            <a:extLst>
              <a:ext uri="{FF2B5EF4-FFF2-40B4-BE49-F238E27FC236}">
                <a16:creationId xmlns:a16="http://schemas.microsoft.com/office/drawing/2014/main" id="{E0D2B98F-71D8-43B2-9B4C-7A7FA9E9A6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16" b="94444" l="10000" r="90000">
                        <a14:foregroundMark x1="54250" y1="12857" x2="50250" y2="5714"/>
                        <a14:foregroundMark x1="50250" y1="5714" x2="44250" y2="9206"/>
                        <a14:foregroundMark x1="44250" y1="9206" x2="43750" y2="10000"/>
                        <a14:foregroundMark x1="49417" y1="3651" x2="49417" y2="3651"/>
                        <a14:foregroundMark x1="49917" y1="3016" x2="49917" y2="3016"/>
                        <a14:foregroundMark x1="51500" y1="93333" x2="51500" y2="93333"/>
                        <a14:foregroundMark x1="50667" y1="94444" x2="50667" y2="94444"/>
                        <a14:foregroundMark x1="52167" y1="66508" x2="52167" y2="66508"/>
                        <a14:foregroundMark x1="52167" y1="66508" x2="52167" y2="66508"/>
                        <a14:foregroundMark x1="40750" y1="35397" x2="40750" y2="35397"/>
                        <a14:foregroundMark x1="40667" y1="35397" x2="40667" y2="35397"/>
                        <a14:backgroundMark x1="27083" y1="84762" x2="18167" y2="52698"/>
                        <a14:backgroundMark x1="18167" y1="52698" x2="17333" y2="41587"/>
                        <a14:backgroundMark x1="17333" y1="41587" x2="19500" y2="20159"/>
                        <a14:backgroundMark x1="19500" y1="20159" x2="22583" y2="12381"/>
                        <a14:backgroundMark x1="82167" y1="75397" x2="89750" y2="25873"/>
                        <a14:backgroundMark x1="89750" y1="25873" x2="88083" y2="15397"/>
                        <a14:backgroundMark x1="88083" y1="15397" x2="86667" y2="12222"/>
                        <a14:backgroundMark x1="61917" y1="28413" x2="43000" y2="60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83" r="21820"/>
          <a:stretch/>
        </p:blipFill>
        <p:spPr bwMode="auto">
          <a:xfrm>
            <a:off x="3290400" y="624478"/>
            <a:ext cx="1754445" cy="1574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static.thenounproject.com/png/449456-200.png">
            <a:extLst>
              <a:ext uri="{FF2B5EF4-FFF2-40B4-BE49-F238E27FC236}">
                <a16:creationId xmlns:a16="http://schemas.microsoft.com/office/drawing/2014/main" id="{C27CDC77-EFFB-40FA-BEA6-B9D624D9C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57" y="420166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3DC90C-2012-451A-BF39-36BB8318C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What are today’s priorities?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27DE55-CD96-4F76-AB2F-7888C8DC0FA9}"/>
              </a:ext>
            </a:extLst>
          </p:cNvPr>
          <p:cNvSpPr txBox="1"/>
          <p:nvPr/>
        </p:nvSpPr>
        <p:spPr>
          <a:xfrm>
            <a:off x="597957" y="1603258"/>
            <a:ext cx="1611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b="1" spc="50" dirty="0">
                <a:ln w="9525" cmpd="sng">
                  <a:noFill/>
                  <a:prstDash val="solid"/>
                </a:ln>
                <a:solidFill>
                  <a:schemeClr val="accent6">
                    <a:lumMod val="50000"/>
                    <a:lumOff val="50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Financial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C1162F-D046-49BF-9E34-0295A9875C11}"/>
              </a:ext>
            </a:extLst>
          </p:cNvPr>
          <p:cNvSpPr txBox="1"/>
          <p:nvPr/>
        </p:nvSpPr>
        <p:spPr>
          <a:xfrm>
            <a:off x="3509954" y="1603258"/>
            <a:ext cx="14332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b="1" spc="50" dirty="0">
                <a:ln w="9525" cmpd="sng">
                  <a:noFill/>
                  <a:prstDash val="solid"/>
                </a:ln>
                <a:solidFill>
                  <a:schemeClr val="accent6">
                    <a:lumMod val="50000"/>
                    <a:lumOff val="50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Security</a:t>
            </a:r>
            <a:endParaRPr lang="en-ZA" sz="1600" b="1" spc="50" dirty="0">
              <a:ln w="9525" cmpd="sng">
                <a:noFill/>
                <a:prstDash val="solid"/>
              </a:ln>
              <a:solidFill>
                <a:schemeClr val="accent6">
                  <a:lumMod val="50000"/>
                  <a:lumOff val="50000"/>
                </a:schemeClr>
              </a:solidFill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6616DA-A908-4653-ACC8-378A7BD70DA4}"/>
              </a:ext>
            </a:extLst>
          </p:cNvPr>
          <p:cNvSpPr txBox="1"/>
          <p:nvPr/>
        </p:nvSpPr>
        <p:spPr>
          <a:xfrm>
            <a:off x="6106130" y="1607924"/>
            <a:ext cx="1754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b="1" spc="50" dirty="0">
                <a:ln w="9525" cmpd="sng">
                  <a:noFill/>
                  <a:prstDash val="solid"/>
                </a:ln>
                <a:solidFill>
                  <a:schemeClr val="accent6">
                    <a:lumMod val="50000"/>
                    <a:lumOff val="50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Education</a:t>
            </a:r>
            <a:endParaRPr lang="en-ZA" sz="1600" b="1" spc="50" dirty="0">
              <a:ln w="9525" cmpd="sng">
                <a:noFill/>
                <a:prstDash val="solid"/>
              </a:ln>
              <a:solidFill>
                <a:schemeClr val="accent6">
                  <a:lumMod val="50000"/>
                  <a:lumOff val="50000"/>
                </a:schemeClr>
              </a:solidFill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A69FD1-2707-4F52-9210-80156F934A45}"/>
              </a:ext>
            </a:extLst>
          </p:cNvPr>
          <p:cNvSpPr txBox="1"/>
          <p:nvPr/>
        </p:nvSpPr>
        <p:spPr>
          <a:xfrm>
            <a:off x="254130" y="2199051"/>
            <a:ext cx="26987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spc="50" dirty="0">
                <a:ln w="9525" cmpd="sng">
                  <a:noFill/>
                  <a:prstDash val="solid"/>
                </a:ln>
                <a:solidFill>
                  <a:schemeClr val="accent6">
                    <a:lumMod val="50000"/>
                    <a:lumOff val="50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Revenue: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b="1" spc="50" dirty="0">
                <a:ln w="9525" cmpd="sng">
                  <a:noFill/>
                  <a:prstDash val="solid"/>
                </a:ln>
                <a:solidFill>
                  <a:schemeClr val="accent6">
                    <a:lumMod val="50000"/>
                    <a:lumOff val="50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Enrolments &amp; Fees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b="1" spc="50" dirty="0">
                <a:ln w="9525" cmpd="sng">
                  <a:noFill/>
                  <a:prstDash val="solid"/>
                </a:ln>
                <a:solidFill>
                  <a:schemeClr val="accent6">
                    <a:lumMod val="50000"/>
                    <a:lumOff val="50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Research output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b="1" spc="50" dirty="0">
                <a:ln w="9525" cmpd="sng">
                  <a:noFill/>
                  <a:prstDash val="solid"/>
                </a:ln>
                <a:solidFill>
                  <a:schemeClr val="accent6">
                    <a:lumMod val="50000"/>
                    <a:lumOff val="50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Intellectual Property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b="1" spc="50" dirty="0">
                <a:ln w="9525" cmpd="sng">
                  <a:noFill/>
                  <a:prstDash val="solid"/>
                </a:ln>
                <a:solidFill>
                  <a:schemeClr val="accent6">
                    <a:lumMod val="50000"/>
                    <a:lumOff val="50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Real Estate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sz="1400" b="1" spc="50" dirty="0">
              <a:ln w="9525" cmpd="sng">
                <a:noFill/>
                <a:prstDash val="solid"/>
              </a:ln>
              <a:solidFill>
                <a:schemeClr val="accent6">
                  <a:lumMod val="50000"/>
                  <a:lumOff val="50000"/>
                </a:schemeClr>
              </a:solidFill>
              <a:effectLst>
                <a:glow rad="127000">
                  <a:schemeClr val="bg1"/>
                </a:glow>
              </a:effectLst>
            </a:endParaRPr>
          </a:p>
          <a:p>
            <a:r>
              <a:rPr lang="en-ZA" sz="1400" b="1" spc="50" dirty="0">
                <a:ln w="9525" cmpd="sng">
                  <a:noFill/>
                  <a:prstDash val="solid"/>
                </a:ln>
                <a:solidFill>
                  <a:schemeClr val="accent6">
                    <a:lumMod val="50000"/>
                    <a:lumOff val="50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Costs: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b="1" spc="50" dirty="0">
                <a:ln w="9525" cmpd="sng">
                  <a:noFill/>
                  <a:prstDash val="solid"/>
                </a:ln>
                <a:solidFill>
                  <a:schemeClr val="accent6">
                    <a:lumMod val="50000"/>
                    <a:lumOff val="50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Facilities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b="1" spc="50" dirty="0">
                <a:ln w="9525" cmpd="sng">
                  <a:noFill/>
                  <a:prstDash val="solid"/>
                </a:ln>
                <a:solidFill>
                  <a:schemeClr val="accent6">
                    <a:lumMod val="50000"/>
                    <a:lumOff val="50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b="1" spc="50" dirty="0">
                <a:ln w="9525" cmpd="sng">
                  <a:noFill/>
                  <a:prstDash val="solid"/>
                </a:ln>
                <a:solidFill>
                  <a:schemeClr val="accent6">
                    <a:lumMod val="50000"/>
                    <a:lumOff val="50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Human Resources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CB08CF-1AFF-45B7-BF82-9C4E9C374A5F}"/>
              </a:ext>
            </a:extLst>
          </p:cNvPr>
          <p:cNvSpPr txBox="1"/>
          <p:nvPr/>
        </p:nvSpPr>
        <p:spPr>
          <a:xfrm>
            <a:off x="3241156" y="2199051"/>
            <a:ext cx="244728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spc="50" dirty="0">
                <a:ln w="9525" cmpd="sng">
                  <a:noFill/>
                  <a:prstDash val="solid"/>
                </a:ln>
                <a:solidFill>
                  <a:schemeClr val="accent6">
                    <a:lumMod val="50000"/>
                    <a:lumOff val="50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Physical: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b="1" spc="50" dirty="0">
                <a:ln w="9525" cmpd="sng">
                  <a:noFill/>
                  <a:prstDash val="solid"/>
                </a:ln>
                <a:solidFill>
                  <a:schemeClr val="accent6">
                    <a:lumMod val="50000"/>
                    <a:lumOff val="50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Access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b="1" spc="50" dirty="0">
                <a:ln w="9525" cmpd="sng">
                  <a:noFill/>
                  <a:prstDash val="solid"/>
                </a:ln>
                <a:solidFill>
                  <a:schemeClr val="accent6">
                    <a:lumMod val="50000"/>
                    <a:lumOff val="50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Crime prevention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sz="1400" b="1" spc="50" dirty="0">
              <a:ln w="9525" cmpd="sng">
                <a:noFill/>
                <a:prstDash val="solid"/>
              </a:ln>
              <a:solidFill>
                <a:schemeClr val="accent6">
                  <a:lumMod val="50000"/>
                  <a:lumOff val="50000"/>
                </a:schemeClr>
              </a:solidFill>
              <a:effectLst>
                <a:glow rad="127000">
                  <a:schemeClr val="bg1"/>
                </a:glow>
              </a:effectLst>
            </a:endParaRPr>
          </a:p>
          <a:p>
            <a:r>
              <a:rPr lang="en-ZA" sz="1400" b="1" spc="50" dirty="0">
                <a:ln w="9525" cmpd="sng">
                  <a:noFill/>
                  <a:prstDash val="solid"/>
                </a:ln>
                <a:solidFill>
                  <a:schemeClr val="accent6">
                    <a:lumMod val="50000"/>
                    <a:lumOff val="50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Cyber: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b="1" spc="50" dirty="0">
                <a:ln w="9525" cmpd="sng">
                  <a:noFill/>
                  <a:prstDash val="solid"/>
                </a:ln>
                <a:solidFill>
                  <a:schemeClr val="accent6">
                    <a:lumMod val="50000"/>
                    <a:lumOff val="50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Data loss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b="1" spc="50" dirty="0">
                <a:ln w="9525" cmpd="sng">
                  <a:noFill/>
                  <a:prstDash val="solid"/>
                </a:ln>
                <a:solidFill>
                  <a:schemeClr val="accent6">
                    <a:lumMod val="50000"/>
                    <a:lumOff val="50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Ransomware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b="1" spc="50" dirty="0">
                <a:ln w="9525" cmpd="sng">
                  <a:noFill/>
                  <a:prstDash val="solid"/>
                </a:ln>
                <a:solidFill>
                  <a:schemeClr val="accent6">
                    <a:lumMod val="50000"/>
                    <a:lumOff val="50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Malware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b="1" spc="50" dirty="0">
                <a:ln w="9525" cmpd="sng">
                  <a:noFill/>
                  <a:prstDash val="solid"/>
                </a:ln>
                <a:solidFill>
                  <a:schemeClr val="accent6">
                    <a:lumMod val="50000"/>
                    <a:lumOff val="50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Phishing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b="1" spc="50" dirty="0">
                <a:ln w="9525" cmpd="sng">
                  <a:noFill/>
                  <a:prstDash val="solid"/>
                </a:ln>
                <a:solidFill>
                  <a:schemeClr val="accent6">
                    <a:lumMod val="50000"/>
                    <a:lumOff val="50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Denial of service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b="1" spc="50" dirty="0">
                <a:ln w="9525" cmpd="sng">
                  <a:noFill/>
                  <a:prstDash val="solid"/>
                </a:ln>
                <a:solidFill>
                  <a:schemeClr val="accent6">
                    <a:lumMod val="50000"/>
                    <a:lumOff val="50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Etc </a:t>
            </a:r>
            <a:r>
              <a:rPr lang="en-ZA" sz="1400" b="1" spc="50" dirty="0" err="1">
                <a:ln w="9525" cmpd="sng">
                  <a:noFill/>
                  <a:prstDash val="solid"/>
                </a:ln>
                <a:solidFill>
                  <a:schemeClr val="accent6">
                    <a:lumMod val="50000"/>
                    <a:lumOff val="50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etc</a:t>
            </a:r>
            <a:r>
              <a:rPr lang="en-ZA" sz="1400" b="1" spc="50" dirty="0">
                <a:ln w="9525" cmpd="sng">
                  <a:noFill/>
                  <a:prstDash val="solid"/>
                </a:ln>
                <a:solidFill>
                  <a:schemeClr val="accent6">
                    <a:lumMod val="50000"/>
                    <a:lumOff val="50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 </a:t>
            </a:r>
            <a:r>
              <a:rPr lang="en-ZA" sz="1400" b="1" spc="50" dirty="0" err="1">
                <a:ln w="9525" cmpd="sng">
                  <a:noFill/>
                  <a:prstDash val="solid"/>
                </a:ln>
                <a:solidFill>
                  <a:schemeClr val="accent6">
                    <a:lumMod val="50000"/>
                    <a:lumOff val="50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etc</a:t>
            </a:r>
            <a:endParaRPr lang="en-ZA" sz="1400" b="1" spc="50" dirty="0">
              <a:ln w="9525" cmpd="sng">
                <a:noFill/>
                <a:prstDash val="solid"/>
              </a:ln>
              <a:solidFill>
                <a:schemeClr val="accent6">
                  <a:lumMod val="50000"/>
                  <a:lumOff val="50000"/>
                </a:schemeClr>
              </a:solidFill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E47212-C64F-4C79-822E-033D10AE1D88}"/>
              </a:ext>
            </a:extLst>
          </p:cNvPr>
          <p:cNvSpPr txBox="1"/>
          <p:nvPr/>
        </p:nvSpPr>
        <p:spPr>
          <a:xfrm>
            <a:off x="6248399" y="2183098"/>
            <a:ext cx="25428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spc="50" dirty="0">
                <a:ln w="9525" cmpd="sng">
                  <a:noFill/>
                  <a:prstDash val="solid"/>
                </a:ln>
                <a:solidFill>
                  <a:schemeClr val="accent6">
                    <a:lumMod val="50000"/>
                    <a:lumOff val="50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Delivery: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b="1" spc="50" dirty="0">
                <a:ln w="9525" cmpd="sng">
                  <a:noFill/>
                  <a:prstDash val="solid"/>
                </a:ln>
                <a:solidFill>
                  <a:schemeClr val="accent6">
                    <a:lumMod val="50000"/>
                    <a:lumOff val="50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Lecture-hall based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b="1" spc="50" dirty="0">
                <a:ln w="9525" cmpd="sng">
                  <a:noFill/>
                  <a:prstDash val="solid"/>
                </a:ln>
                <a:solidFill>
                  <a:schemeClr val="accent6">
                    <a:lumMod val="50000"/>
                    <a:lumOff val="50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Online / e-learning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b="1" spc="50" dirty="0">
                <a:ln w="9525" cmpd="sng">
                  <a:noFill/>
                  <a:prstDash val="solid"/>
                </a:ln>
                <a:solidFill>
                  <a:schemeClr val="accent6">
                    <a:lumMod val="50000"/>
                    <a:lumOff val="50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Correspondence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sz="1400" b="1" spc="50" dirty="0">
              <a:ln w="9525" cmpd="sng">
                <a:noFill/>
                <a:prstDash val="solid"/>
              </a:ln>
              <a:solidFill>
                <a:schemeClr val="accent6">
                  <a:lumMod val="50000"/>
                  <a:lumOff val="50000"/>
                </a:schemeClr>
              </a:solidFill>
              <a:effectLst>
                <a:glow rad="127000">
                  <a:schemeClr val="bg1"/>
                </a:glow>
              </a:effectLst>
            </a:endParaRPr>
          </a:p>
          <a:p>
            <a:r>
              <a:rPr lang="en-ZA" sz="1400" b="1" spc="50" dirty="0">
                <a:ln w="9525" cmpd="sng">
                  <a:noFill/>
                  <a:prstDash val="solid"/>
                </a:ln>
                <a:solidFill>
                  <a:schemeClr val="accent6">
                    <a:lumMod val="50000"/>
                    <a:lumOff val="50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Assessment: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b="1" spc="50" dirty="0">
                <a:ln w="9525" cmpd="sng">
                  <a:noFill/>
                  <a:prstDash val="solid"/>
                </a:ln>
                <a:solidFill>
                  <a:schemeClr val="accent6">
                    <a:lumMod val="50000"/>
                    <a:lumOff val="50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Assignments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b="1" spc="50" dirty="0">
                <a:ln w="9525" cmpd="sng">
                  <a:noFill/>
                  <a:prstDash val="solid"/>
                </a:ln>
                <a:solidFill>
                  <a:schemeClr val="accent6">
                    <a:lumMod val="50000"/>
                    <a:lumOff val="50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Exams</a:t>
            </a:r>
          </a:p>
        </p:txBody>
      </p:sp>
    </p:spTree>
    <p:extLst>
      <p:ext uri="{BB962C8B-B14F-4D97-AF65-F5344CB8AC3E}">
        <p14:creationId xmlns:p14="http://schemas.microsoft.com/office/powerpoint/2010/main" val="264563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5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0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500"/>
                            </p:stCondLst>
                            <p:childTnLst>
                              <p:par>
                                <p:cTn id="1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0"/>
                            </p:stCondLst>
                            <p:childTnLst>
                              <p:par>
                                <p:cTn id="1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500"/>
                            </p:stCondLst>
                            <p:childTnLst>
                              <p:par>
                                <p:cTn id="1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 result for security icon">
            <a:extLst>
              <a:ext uri="{FF2B5EF4-FFF2-40B4-BE49-F238E27FC236}">
                <a16:creationId xmlns:a16="http://schemas.microsoft.com/office/drawing/2014/main" id="{E0D2B98F-71D8-43B2-9B4C-7A7FA9E9A6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16" b="94444" l="10000" r="90000">
                        <a14:foregroundMark x1="54250" y1="12857" x2="50250" y2="5714"/>
                        <a14:foregroundMark x1="50250" y1="5714" x2="44250" y2="9206"/>
                        <a14:foregroundMark x1="44250" y1="9206" x2="43750" y2="10000"/>
                        <a14:foregroundMark x1="49417" y1="3651" x2="49417" y2="3651"/>
                        <a14:foregroundMark x1="49917" y1="3016" x2="49917" y2="3016"/>
                        <a14:foregroundMark x1="51500" y1="93333" x2="51500" y2="93333"/>
                        <a14:foregroundMark x1="50667" y1="94444" x2="50667" y2="94444"/>
                        <a14:foregroundMark x1="52167" y1="66508" x2="52167" y2="66508"/>
                        <a14:foregroundMark x1="52167" y1="66508" x2="52167" y2="66508"/>
                        <a14:foregroundMark x1="40750" y1="35397" x2="40750" y2="35397"/>
                        <a14:foregroundMark x1="40667" y1="35397" x2="40667" y2="35397"/>
                        <a14:backgroundMark x1="27083" y1="84762" x2="18167" y2="52698"/>
                        <a14:backgroundMark x1="18167" y1="52698" x2="17333" y2="41587"/>
                        <a14:backgroundMark x1="17333" y1="41587" x2="19500" y2="20159"/>
                        <a14:backgroundMark x1="19500" y1="20159" x2="22583" y2="12381"/>
                        <a14:backgroundMark x1="82167" y1="75397" x2="89750" y2="25873"/>
                        <a14:backgroundMark x1="89750" y1="25873" x2="88083" y2="15397"/>
                        <a14:backgroundMark x1="88083" y1="15397" x2="86667" y2="12222"/>
                        <a14:backgroundMark x1="61917" y1="28413" x2="43000" y2="60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83" r="21820"/>
          <a:stretch/>
        </p:blipFill>
        <p:spPr bwMode="auto">
          <a:xfrm>
            <a:off x="3803517" y="894486"/>
            <a:ext cx="1346014" cy="1208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static.thenounproject.com/png/449456-200.png">
            <a:extLst>
              <a:ext uri="{FF2B5EF4-FFF2-40B4-BE49-F238E27FC236}">
                <a16:creationId xmlns:a16="http://schemas.microsoft.com/office/drawing/2014/main" id="{C27CDC77-EFFB-40FA-BEA6-B9D624D9C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994" y="3088127"/>
            <a:ext cx="1334537" cy="133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3DC90C-2012-451A-BF39-36BB8318C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The role of the African NREN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C1162F-D046-49BF-9E34-0295A9875C11}"/>
              </a:ext>
            </a:extLst>
          </p:cNvPr>
          <p:cNvSpPr txBox="1"/>
          <p:nvPr/>
        </p:nvSpPr>
        <p:spPr>
          <a:xfrm>
            <a:off x="1017278" y="2302178"/>
            <a:ext cx="14332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b="1" spc="50" dirty="0">
                <a:ln w="9525" cmpd="sng">
                  <a:noFill/>
                  <a:prstDash val="solid"/>
                </a:ln>
                <a:solidFill>
                  <a:schemeClr val="accent6">
                    <a:lumMod val="50000"/>
                    <a:lumOff val="50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TODAY</a:t>
            </a:r>
            <a:endParaRPr lang="en-ZA" sz="1600" b="1" spc="50" dirty="0">
              <a:ln w="9525" cmpd="sng">
                <a:noFill/>
                <a:prstDash val="solid"/>
              </a:ln>
              <a:solidFill>
                <a:schemeClr val="accent6">
                  <a:lumMod val="50000"/>
                  <a:lumOff val="50000"/>
                </a:schemeClr>
              </a:solidFill>
              <a:effectLst>
                <a:glow rad="127000">
                  <a:schemeClr val="bg1"/>
                </a:glow>
              </a:effectLst>
            </a:endParaRPr>
          </a:p>
        </p:txBody>
      </p:sp>
      <p:pic>
        <p:nvPicPr>
          <p:cNvPr id="3" name="Picture 2" descr="Image result for connectivity">
            <a:extLst>
              <a:ext uri="{FF2B5EF4-FFF2-40B4-BE49-F238E27FC236}">
                <a16:creationId xmlns:a16="http://schemas.microsoft.com/office/drawing/2014/main" id="{3B034D31-8C1C-43B6-B81C-FDCC6081D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799" y="926857"/>
            <a:ext cx="1143275" cy="11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012551-91F0-4434-A68D-C565E98262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0984" y="2919588"/>
            <a:ext cx="1388047" cy="138804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34577C6-791E-45B0-A451-8CE507A7072E}"/>
              </a:ext>
            </a:extLst>
          </p:cNvPr>
          <p:cNvSpPr txBox="1"/>
          <p:nvPr/>
        </p:nvSpPr>
        <p:spPr>
          <a:xfrm>
            <a:off x="4789004" y="2302178"/>
            <a:ext cx="20854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b="1" spc="50" dirty="0">
                <a:ln w="9525" cmpd="sng">
                  <a:noFill/>
                  <a:prstDash val="solid"/>
                </a:ln>
                <a:solidFill>
                  <a:schemeClr val="accent6">
                    <a:lumMod val="50000"/>
                    <a:lumOff val="50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TOMORROW</a:t>
            </a:r>
            <a:endParaRPr lang="en-ZA" sz="1600" b="1" spc="50" dirty="0">
              <a:ln w="9525" cmpd="sng">
                <a:noFill/>
                <a:prstDash val="solid"/>
              </a:ln>
              <a:solidFill>
                <a:schemeClr val="accent6">
                  <a:lumMod val="50000"/>
                  <a:lumOff val="50000"/>
                </a:schemeClr>
              </a:solidFill>
              <a:effectLst>
                <a:glow rad="127000">
                  <a:schemeClr val="bg1"/>
                </a:glow>
              </a:effectLst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21042A9-A6D8-491C-B5DF-AACF0830E665}"/>
              </a:ext>
            </a:extLst>
          </p:cNvPr>
          <p:cNvCxnSpPr>
            <a:cxnSpLocks/>
          </p:cNvCxnSpPr>
          <p:nvPr/>
        </p:nvCxnSpPr>
        <p:spPr bwMode="auto">
          <a:xfrm>
            <a:off x="3262895" y="926857"/>
            <a:ext cx="0" cy="3380778"/>
          </a:xfrm>
          <a:prstGeom prst="line">
            <a:avLst/>
          </a:prstGeom>
          <a:ln>
            <a:solidFill>
              <a:schemeClr val="accent6">
                <a:lumMod val="75000"/>
                <a:lumOff val="25000"/>
              </a:schemeClr>
            </a:solidFill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855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27ACB02-473C-4EB5-A9B3-FB4761D25FF6}"/>
              </a:ext>
            </a:extLst>
          </p:cNvPr>
          <p:cNvCxnSpPr/>
          <p:nvPr/>
        </p:nvCxnSpPr>
        <p:spPr bwMode="auto">
          <a:xfrm>
            <a:off x="0" y="2693265"/>
            <a:ext cx="9144000" cy="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altLang="ja-JP" dirty="0"/>
              <a:t>The c</a:t>
            </a:r>
            <a:r>
              <a:rPr kumimoji="1" lang="en-ZA" altLang="ja-JP" dirty="0"/>
              <a:t>ampus of today</a:t>
            </a:r>
            <a:endParaRPr kumimoji="1" lang="ja-JP" altLang="en-US" dirty="0"/>
          </a:p>
        </p:txBody>
      </p:sp>
      <p:pic>
        <p:nvPicPr>
          <p:cNvPr id="24" name="Picture 4" descr="https://image.freepik.com/free-vector/silhouettes-of-casual-dressed-people_1048-4292.jpg">
            <a:extLst>
              <a:ext uri="{FF2B5EF4-FFF2-40B4-BE49-F238E27FC236}">
                <a16:creationId xmlns:a16="http://schemas.microsoft.com/office/drawing/2014/main" id="{6765A7EF-5C26-45F8-94CB-FD937F36F6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06" b="6611"/>
          <a:stretch/>
        </p:blipFill>
        <p:spPr bwMode="auto">
          <a:xfrm>
            <a:off x="3660960" y="1864950"/>
            <a:ext cx="1822079" cy="141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3D2E438-E6A4-47BC-92CB-CB86B5D06096}"/>
              </a:ext>
            </a:extLst>
          </p:cNvPr>
          <p:cNvSpPr txBox="1"/>
          <p:nvPr/>
        </p:nvSpPr>
        <p:spPr>
          <a:xfrm>
            <a:off x="2656920" y="2400878"/>
            <a:ext cx="3829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600" b="1" spc="50" dirty="0">
                <a:ln w="9525" cmpd="sng">
                  <a:noFill/>
                  <a:prstDash val="solid"/>
                </a:ln>
                <a:solidFill>
                  <a:schemeClr val="accent6">
                    <a:lumMod val="50000"/>
                    <a:lumOff val="50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Students &amp; researchers</a:t>
            </a:r>
          </a:p>
          <a:p>
            <a:pPr algn="ctr"/>
            <a:r>
              <a:rPr lang="en-ZA" sz="1600" b="1" spc="50" dirty="0">
                <a:ln w="9525" cmpd="sng">
                  <a:noFill/>
                  <a:prstDash val="solid"/>
                </a:ln>
                <a:solidFill>
                  <a:schemeClr val="accent6">
                    <a:lumMod val="50000"/>
                    <a:lumOff val="50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Faculty &amp; staff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95794CB-959D-4461-810C-82065AA29B77}"/>
              </a:ext>
            </a:extLst>
          </p:cNvPr>
          <p:cNvSpPr txBox="1"/>
          <p:nvPr/>
        </p:nvSpPr>
        <p:spPr>
          <a:xfrm rot="16200000">
            <a:off x="-406305" y="1393685"/>
            <a:ext cx="1553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b="1" spc="50" dirty="0">
                <a:ln w="12700" cmpd="sng">
                  <a:noFill/>
                  <a:prstDash val="solid"/>
                </a:ln>
                <a:solidFill>
                  <a:schemeClr val="accent6">
                    <a:lumMod val="50000"/>
                    <a:lumOff val="50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PHYSICAL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97C0F8D-D4A1-445B-89E0-8B0356380390}"/>
              </a:ext>
            </a:extLst>
          </p:cNvPr>
          <p:cNvSpPr txBox="1"/>
          <p:nvPr/>
        </p:nvSpPr>
        <p:spPr>
          <a:xfrm rot="16200000">
            <a:off x="-163451" y="3655706"/>
            <a:ext cx="1067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algn="ctr">
              <a:defRPr b="1" spc="5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glow rad="127000">
                    <a:schemeClr val="bg1"/>
                  </a:glow>
                </a:effectLst>
              </a:defRPr>
            </a:lvl1pPr>
          </a:lstStyle>
          <a:p>
            <a:r>
              <a:rPr lang="en-ZA" dirty="0">
                <a:ln w="12700" cmpd="sng">
                  <a:noFill/>
                  <a:prstDash val="solid"/>
                </a:ln>
                <a:solidFill>
                  <a:schemeClr val="accent6">
                    <a:lumMod val="50000"/>
                    <a:lumOff val="50000"/>
                  </a:schemeClr>
                </a:solidFill>
              </a:rPr>
              <a:t>CYBER</a:t>
            </a:r>
          </a:p>
        </p:txBody>
      </p:sp>
      <p:pic>
        <p:nvPicPr>
          <p:cNvPr id="28" name="Picture 6" descr="http://www.merriam-webster.com/assets/ld/images/legacy_print_images/turnstile.gif">
            <a:extLst>
              <a:ext uri="{FF2B5EF4-FFF2-40B4-BE49-F238E27FC236}">
                <a16:creationId xmlns:a16="http://schemas.microsoft.com/office/drawing/2014/main" id="{BFA4B74B-BEA1-4047-AC1C-99EA485A7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871" y="895020"/>
            <a:ext cx="1114862" cy="969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Image result for surveillance camera icon">
            <a:extLst>
              <a:ext uri="{FF2B5EF4-FFF2-40B4-BE49-F238E27FC236}">
                <a16:creationId xmlns:a16="http://schemas.microsoft.com/office/drawing/2014/main" id="{8EB8CB0D-C09A-4B08-82A6-51DE458C9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530" y="844777"/>
            <a:ext cx="1020173" cy="1020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551131D-70EA-4E17-A9C2-D5872F77B3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2022" y="976444"/>
            <a:ext cx="750035" cy="944789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B1D068A2-20DC-4315-81D6-2594C682EF18}"/>
              </a:ext>
            </a:extLst>
          </p:cNvPr>
          <p:cNvSpPr txBox="1"/>
          <p:nvPr/>
        </p:nvSpPr>
        <p:spPr>
          <a:xfrm>
            <a:off x="1394299" y="1501110"/>
            <a:ext cx="1754006" cy="307777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ZA" sz="1400" b="1" spc="50" dirty="0">
                <a:ln w="12700" cmpd="sng">
                  <a:noFill/>
                  <a:prstDash val="solid"/>
                </a:ln>
                <a:solidFill>
                  <a:schemeClr val="accent6">
                    <a:lumMod val="50000"/>
                    <a:lumOff val="50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Access Control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79A4ACA-E6A1-4E53-819F-29AD95A55B5C}"/>
              </a:ext>
            </a:extLst>
          </p:cNvPr>
          <p:cNvSpPr txBox="1"/>
          <p:nvPr/>
        </p:nvSpPr>
        <p:spPr>
          <a:xfrm>
            <a:off x="4267773" y="1501110"/>
            <a:ext cx="729687" cy="307777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ZA" sz="1400" b="1" spc="50" dirty="0">
                <a:ln w="12700" cmpd="sng">
                  <a:noFill/>
                  <a:prstDash val="solid"/>
                </a:ln>
                <a:solidFill>
                  <a:schemeClr val="accent6">
                    <a:lumMod val="50000"/>
                    <a:lumOff val="50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CCTV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8E51079-B472-4912-B6DA-FB86767BB701}"/>
              </a:ext>
            </a:extLst>
          </p:cNvPr>
          <p:cNvSpPr txBox="1"/>
          <p:nvPr/>
        </p:nvSpPr>
        <p:spPr>
          <a:xfrm>
            <a:off x="6225340" y="1501110"/>
            <a:ext cx="1643399" cy="307777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ZA" sz="1400" b="1" spc="50" dirty="0">
                <a:ln w="12700" cmpd="sng">
                  <a:noFill/>
                  <a:prstDash val="solid"/>
                </a:ln>
                <a:solidFill>
                  <a:schemeClr val="accent6">
                    <a:lumMod val="50000"/>
                    <a:lumOff val="50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Identification</a:t>
            </a:r>
          </a:p>
        </p:txBody>
      </p:sp>
      <p:pic>
        <p:nvPicPr>
          <p:cNvPr id="34" name="Picture 33" descr="A picture containing dark, black, sitting, indoor&#10;&#10;Description generated with high confidence">
            <a:extLst>
              <a:ext uri="{FF2B5EF4-FFF2-40B4-BE49-F238E27FC236}">
                <a16:creationId xmlns:a16="http://schemas.microsoft.com/office/drawing/2014/main" id="{EAAB38E3-71BC-4B50-B4F1-6A60405845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21364" y="3296080"/>
            <a:ext cx="1222505" cy="1222505"/>
          </a:xfrm>
          <a:prstGeom prst="rect">
            <a:avLst/>
          </a:prstGeom>
        </p:spPr>
      </p:pic>
      <p:pic>
        <p:nvPicPr>
          <p:cNvPr id="35" name="Picture 4" descr="http://simpleicon.com/wp-content/uploads/network.png">
            <a:extLst>
              <a:ext uri="{FF2B5EF4-FFF2-40B4-BE49-F238E27FC236}">
                <a16:creationId xmlns:a16="http://schemas.microsoft.com/office/drawing/2014/main" id="{CF0C7451-5FB8-472E-BBD0-615079881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342" y="2967753"/>
            <a:ext cx="1067921" cy="106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0">
            <a:extLst>
              <a:ext uri="{FF2B5EF4-FFF2-40B4-BE49-F238E27FC236}">
                <a16:creationId xmlns:a16="http://schemas.microsoft.com/office/drawing/2014/main" id="{D88A6CA2-8ACC-4DD4-ADFA-58EF765E9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704" y="3339542"/>
            <a:ext cx="1254671" cy="88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64F6DC2D-996A-4A11-9971-CF1C65592CC1}"/>
              </a:ext>
            </a:extLst>
          </p:cNvPr>
          <p:cNvSpPr txBox="1"/>
          <p:nvPr/>
        </p:nvSpPr>
        <p:spPr>
          <a:xfrm>
            <a:off x="1282089" y="4020830"/>
            <a:ext cx="19784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1400" b="1" spc="50" dirty="0">
                <a:ln w="12700" cmpd="sng">
                  <a:noFill/>
                  <a:prstDash val="solid"/>
                </a:ln>
                <a:solidFill>
                  <a:schemeClr val="accent6">
                    <a:lumMod val="50000"/>
                    <a:lumOff val="50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Network &amp;</a:t>
            </a:r>
          </a:p>
          <a:p>
            <a:pPr algn="ctr"/>
            <a:r>
              <a:rPr lang="en-ZA" sz="1400" b="1" spc="50" dirty="0">
                <a:ln w="12700" cmpd="sng">
                  <a:noFill/>
                  <a:prstDash val="solid"/>
                </a:ln>
                <a:solidFill>
                  <a:schemeClr val="accent6">
                    <a:lumMod val="50000"/>
                    <a:lumOff val="50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IT infrastructure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EBFDDB5-4282-401B-AD05-3082C3E8F5FC}"/>
              </a:ext>
            </a:extLst>
          </p:cNvPr>
          <p:cNvSpPr txBox="1"/>
          <p:nvPr/>
        </p:nvSpPr>
        <p:spPr>
          <a:xfrm>
            <a:off x="4291818" y="4236273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1400" b="1" spc="50" dirty="0">
                <a:ln w="12700" cmpd="sng">
                  <a:noFill/>
                  <a:prstDash val="solid"/>
                </a:ln>
                <a:solidFill>
                  <a:schemeClr val="accent6">
                    <a:lumMod val="50000"/>
                    <a:lumOff val="50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Data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108B848-C596-4F86-A9A2-F8B4C9E23761}"/>
              </a:ext>
            </a:extLst>
          </p:cNvPr>
          <p:cNvSpPr txBox="1"/>
          <p:nvPr/>
        </p:nvSpPr>
        <p:spPr>
          <a:xfrm>
            <a:off x="6656548" y="4236273"/>
            <a:ext cx="7809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1400" b="1" spc="50" dirty="0">
                <a:ln w="12700" cmpd="sng">
                  <a:noFill/>
                  <a:prstDash val="solid"/>
                </a:ln>
                <a:solidFill>
                  <a:schemeClr val="accent6">
                    <a:lumMod val="50000"/>
                    <a:lumOff val="50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BYOD</a:t>
            </a:r>
          </a:p>
        </p:txBody>
      </p:sp>
    </p:spTree>
    <p:extLst>
      <p:ext uri="{BB962C8B-B14F-4D97-AF65-F5344CB8AC3E}">
        <p14:creationId xmlns:p14="http://schemas.microsoft.com/office/powerpoint/2010/main" val="917247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31" grpId="0"/>
      <p:bldP spid="32" grpId="0"/>
      <p:bldP spid="33" grpId="0"/>
      <p:bldP spid="37" grpId="0"/>
      <p:bldP spid="38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altLang="ja-JP" dirty="0"/>
              <a:t>The c</a:t>
            </a:r>
            <a:r>
              <a:rPr kumimoji="1" lang="en-ZA" altLang="ja-JP" dirty="0"/>
              <a:t>ampus of today with technology integration</a:t>
            </a:r>
            <a:endParaRPr kumimoji="1" lang="ja-JP" altLang="en-US" dirty="0"/>
          </a:p>
        </p:txBody>
      </p:sp>
      <p:pic>
        <p:nvPicPr>
          <p:cNvPr id="28" name="Picture 6" descr="http://www.merriam-webster.com/assets/ld/images/legacy_print_images/turnstile.gif">
            <a:extLst>
              <a:ext uri="{FF2B5EF4-FFF2-40B4-BE49-F238E27FC236}">
                <a16:creationId xmlns:a16="http://schemas.microsoft.com/office/drawing/2014/main" id="{BFA4B74B-BEA1-4047-AC1C-99EA485A7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871" y="895020"/>
            <a:ext cx="1114862" cy="969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Image result for surveillance camera icon">
            <a:extLst>
              <a:ext uri="{FF2B5EF4-FFF2-40B4-BE49-F238E27FC236}">
                <a16:creationId xmlns:a16="http://schemas.microsoft.com/office/drawing/2014/main" id="{8EB8CB0D-C09A-4B08-82A6-51DE458C9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530" y="844777"/>
            <a:ext cx="1020173" cy="1020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551131D-70EA-4E17-A9C2-D5872F77B3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2015" y="932283"/>
            <a:ext cx="750035" cy="944789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B1D068A2-20DC-4315-81D6-2594C682EF18}"/>
              </a:ext>
            </a:extLst>
          </p:cNvPr>
          <p:cNvSpPr txBox="1"/>
          <p:nvPr/>
        </p:nvSpPr>
        <p:spPr>
          <a:xfrm>
            <a:off x="1394299" y="1501110"/>
            <a:ext cx="1754006" cy="307777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ZA" sz="1400" b="1" spc="50" dirty="0">
                <a:ln w="12700" cmpd="sng">
                  <a:noFill/>
                  <a:prstDash val="solid"/>
                </a:ln>
                <a:solidFill>
                  <a:schemeClr val="accent6">
                    <a:lumMod val="50000"/>
                    <a:lumOff val="50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Access Control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79A4ACA-E6A1-4E53-819F-29AD95A55B5C}"/>
              </a:ext>
            </a:extLst>
          </p:cNvPr>
          <p:cNvSpPr txBox="1"/>
          <p:nvPr/>
        </p:nvSpPr>
        <p:spPr>
          <a:xfrm>
            <a:off x="4267773" y="1501110"/>
            <a:ext cx="729687" cy="307777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ZA" sz="1400" b="1" spc="50" dirty="0">
                <a:ln w="12700" cmpd="sng">
                  <a:noFill/>
                  <a:prstDash val="solid"/>
                </a:ln>
                <a:solidFill>
                  <a:schemeClr val="accent6">
                    <a:lumMod val="50000"/>
                    <a:lumOff val="50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CCTV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8E51079-B472-4912-B6DA-FB86767BB701}"/>
              </a:ext>
            </a:extLst>
          </p:cNvPr>
          <p:cNvSpPr txBox="1"/>
          <p:nvPr/>
        </p:nvSpPr>
        <p:spPr>
          <a:xfrm>
            <a:off x="6225340" y="1501110"/>
            <a:ext cx="1643399" cy="307777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ZA" sz="1400" b="1" spc="50" dirty="0">
                <a:ln w="12700" cmpd="sng">
                  <a:noFill/>
                  <a:prstDash val="solid"/>
                </a:ln>
                <a:solidFill>
                  <a:schemeClr val="accent6">
                    <a:lumMod val="50000"/>
                    <a:lumOff val="50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Identification</a:t>
            </a:r>
          </a:p>
        </p:txBody>
      </p:sp>
      <p:pic>
        <p:nvPicPr>
          <p:cNvPr id="34" name="Picture 33" descr="A picture containing dark, black, sitting, indoor&#10;&#10;Description generated with high confidence">
            <a:extLst>
              <a:ext uri="{FF2B5EF4-FFF2-40B4-BE49-F238E27FC236}">
                <a16:creationId xmlns:a16="http://schemas.microsoft.com/office/drawing/2014/main" id="{EAAB38E3-71BC-4B50-B4F1-6A60405845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1364" y="3296080"/>
            <a:ext cx="1222505" cy="1222505"/>
          </a:xfrm>
          <a:prstGeom prst="rect">
            <a:avLst/>
          </a:prstGeom>
        </p:spPr>
      </p:pic>
      <p:pic>
        <p:nvPicPr>
          <p:cNvPr id="35" name="Picture 4" descr="http://simpleicon.com/wp-content/uploads/network.png">
            <a:extLst>
              <a:ext uri="{FF2B5EF4-FFF2-40B4-BE49-F238E27FC236}">
                <a16:creationId xmlns:a16="http://schemas.microsoft.com/office/drawing/2014/main" id="{CF0C7451-5FB8-472E-BBD0-615079881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342" y="2967753"/>
            <a:ext cx="1067921" cy="106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0">
            <a:extLst>
              <a:ext uri="{FF2B5EF4-FFF2-40B4-BE49-F238E27FC236}">
                <a16:creationId xmlns:a16="http://schemas.microsoft.com/office/drawing/2014/main" id="{D88A6CA2-8ACC-4DD4-ADFA-58EF765E9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704" y="3339542"/>
            <a:ext cx="1254671" cy="88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64F6DC2D-996A-4A11-9971-CF1C65592CC1}"/>
              </a:ext>
            </a:extLst>
          </p:cNvPr>
          <p:cNvSpPr txBox="1"/>
          <p:nvPr/>
        </p:nvSpPr>
        <p:spPr>
          <a:xfrm>
            <a:off x="1282089" y="4020830"/>
            <a:ext cx="19784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1400" b="1" spc="50" dirty="0">
                <a:ln w="12700" cmpd="sng">
                  <a:noFill/>
                  <a:prstDash val="solid"/>
                </a:ln>
                <a:solidFill>
                  <a:schemeClr val="accent6">
                    <a:lumMod val="50000"/>
                    <a:lumOff val="50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Network &amp;</a:t>
            </a:r>
          </a:p>
          <a:p>
            <a:pPr algn="ctr"/>
            <a:r>
              <a:rPr lang="en-ZA" sz="1400" b="1" spc="50" dirty="0">
                <a:ln w="12700" cmpd="sng">
                  <a:noFill/>
                  <a:prstDash val="solid"/>
                </a:ln>
                <a:solidFill>
                  <a:schemeClr val="accent6">
                    <a:lumMod val="50000"/>
                    <a:lumOff val="50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IT infrastructure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EBFDDB5-4282-401B-AD05-3082C3E8F5FC}"/>
              </a:ext>
            </a:extLst>
          </p:cNvPr>
          <p:cNvSpPr txBox="1"/>
          <p:nvPr/>
        </p:nvSpPr>
        <p:spPr>
          <a:xfrm>
            <a:off x="4291818" y="4236273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1400" b="1" spc="50" dirty="0">
                <a:ln w="12700" cmpd="sng">
                  <a:noFill/>
                  <a:prstDash val="solid"/>
                </a:ln>
                <a:solidFill>
                  <a:schemeClr val="accent6">
                    <a:lumMod val="50000"/>
                    <a:lumOff val="50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Data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108B848-C596-4F86-A9A2-F8B4C9E23761}"/>
              </a:ext>
            </a:extLst>
          </p:cNvPr>
          <p:cNvSpPr txBox="1"/>
          <p:nvPr/>
        </p:nvSpPr>
        <p:spPr>
          <a:xfrm>
            <a:off x="6656548" y="4236273"/>
            <a:ext cx="7809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1400" b="1" spc="50" dirty="0">
                <a:ln w="12700" cmpd="sng">
                  <a:noFill/>
                  <a:prstDash val="solid"/>
                </a:ln>
                <a:solidFill>
                  <a:schemeClr val="accent6">
                    <a:lumMod val="50000"/>
                    <a:lumOff val="50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BYOD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389FD66-D5C6-4397-AC0A-051ACB2AF32C}"/>
              </a:ext>
            </a:extLst>
          </p:cNvPr>
          <p:cNvGrpSpPr/>
          <p:nvPr/>
        </p:nvGrpSpPr>
        <p:grpSpPr>
          <a:xfrm>
            <a:off x="1985426" y="1864950"/>
            <a:ext cx="2363894" cy="1110416"/>
            <a:chOff x="1985426" y="1864950"/>
            <a:chExt cx="2363894" cy="1110416"/>
          </a:xfrm>
        </p:grpSpPr>
        <p:sp>
          <p:nvSpPr>
            <p:cNvPr id="3" name="Arrow: Down 2">
              <a:extLst>
                <a:ext uri="{FF2B5EF4-FFF2-40B4-BE49-F238E27FC236}">
                  <a16:creationId xmlns:a16="http://schemas.microsoft.com/office/drawing/2014/main" id="{597DC620-C6DD-455D-B861-01ACD96EF4A2}"/>
                </a:ext>
              </a:extLst>
            </p:cNvPr>
            <p:cNvSpPr/>
            <p:nvPr/>
          </p:nvSpPr>
          <p:spPr bwMode="auto">
            <a:xfrm>
              <a:off x="2016000" y="1864950"/>
              <a:ext cx="475200" cy="1110416"/>
            </a:xfrm>
            <a:prstGeom prst="downArrow">
              <a:avLst/>
            </a:prstGeom>
            <a:solidFill>
              <a:schemeClr val="accent6">
                <a:lumMod val="50000"/>
                <a:lumOff val="50000"/>
              </a:schemeClr>
            </a:solidFill>
            <a:ln>
              <a:noFill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en-ZA" b="1" dirty="0">
                <a:latin typeface="+mj-ea"/>
                <a:ea typeface="+mj-ea"/>
              </a:endParaRPr>
            </a:p>
          </p:txBody>
        </p:sp>
        <p:sp>
          <p:nvSpPr>
            <p:cNvPr id="21" name="Arrow: Down 20">
              <a:extLst>
                <a:ext uri="{FF2B5EF4-FFF2-40B4-BE49-F238E27FC236}">
                  <a16:creationId xmlns:a16="http://schemas.microsoft.com/office/drawing/2014/main" id="{CF204D1D-3455-412A-A950-20797B7FFD28}"/>
                </a:ext>
              </a:extLst>
            </p:cNvPr>
            <p:cNvSpPr/>
            <p:nvPr/>
          </p:nvSpPr>
          <p:spPr bwMode="auto">
            <a:xfrm rot="18449910">
              <a:off x="2929773" y="1495417"/>
              <a:ext cx="475200" cy="2363894"/>
            </a:xfrm>
            <a:prstGeom prst="downArrow">
              <a:avLst/>
            </a:prstGeom>
            <a:solidFill>
              <a:schemeClr val="accent6">
                <a:lumMod val="50000"/>
                <a:lumOff val="50000"/>
              </a:schemeClr>
            </a:solidFill>
            <a:ln>
              <a:noFill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en-ZA" b="1" dirty="0">
                <a:latin typeface="+mj-ea"/>
                <a:ea typeface="+mj-ea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1DC7C54-E356-41BE-A54C-EED9008C0847}"/>
              </a:ext>
            </a:extLst>
          </p:cNvPr>
          <p:cNvGrpSpPr/>
          <p:nvPr/>
        </p:nvGrpSpPr>
        <p:grpSpPr>
          <a:xfrm>
            <a:off x="2371986" y="1851537"/>
            <a:ext cx="2451059" cy="1339492"/>
            <a:chOff x="2304446" y="1864950"/>
            <a:chExt cx="2451059" cy="1339492"/>
          </a:xfrm>
        </p:grpSpPr>
        <p:sp>
          <p:nvSpPr>
            <p:cNvPr id="42" name="Arrow: Down 41">
              <a:extLst>
                <a:ext uri="{FF2B5EF4-FFF2-40B4-BE49-F238E27FC236}">
                  <a16:creationId xmlns:a16="http://schemas.microsoft.com/office/drawing/2014/main" id="{38D75C66-4E39-4CF7-A17A-319A878F7D64}"/>
                </a:ext>
              </a:extLst>
            </p:cNvPr>
            <p:cNvSpPr/>
            <p:nvPr/>
          </p:nvSpPr>
          <p:spPr bwMode="auto">
            <a:xfrm>
              <a:off x="4280305" y="1864950"/>
              <a:ext cx="475200" cy="1339492"/>
            </a:xfrm>
            <a:prstGeom prst="downArrow">
              <a:avLst/>
            </a:prstGeom>
            <a:solidFill>
              <a:srgbClr val="FFC000"/>
            </a:solidFill>
            <a:ln>
              <a:noFill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ZA" b="1" dirty="0">
                <a:latin typeface="+mj-ea"/>
                <a:ea typeface="+mj-ea"/>
              </a:endParaRPr>
            </a:p>
          </p:txBody>
        </p:sp>
        <p:sp>
          <p:nvSpPr>
            <p:cNvPr id="43" name="Arrow: Down 42">
              <a:extLst>
                <a:ext uri="{FF2B5EF4-FFF2-40B4-BE49-F238E27FC236}">
                  <a16:creationId xmlns:a16="http://schemas.microsoft.com/office/drawing/2014/main" id="{DF688D82-5438-4182-B4D2-231E27EE9ED4}"/>
                </a:ext>
              </a:extLst>
            </p:cNvPr>
            <p:cNvSpPr/>
            <p:nvPr/>
          </p:nvSpPr>
          <p:spPr bwMode="auto">
            <a:xfrm rot="3435046">
              <a:off x="3248793" y="1557801"/>
              <a:ext cx="475200" cy="2363894"/>
            </a:xfrm>
            <a:prstGeom prst="downArrow">
              <a:avLst/>
            </a:prstGeom>
            <a:solidFill>
              <a:srgbClr val="FFC000"/>
            </a:solidFill>
            <a:ln>
              <a:noFill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en-ZA" b="1" dirty="0">
                <a:latin typeface="+mj-ea"/>
                <a:ea typeface="+mj-ea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A92350B-9FAE-413C-905F-16857F573EC0}"/>
              </a:ext>
            </a:extLst>
          </p:cNvPr>
          <p:cNvGrpSpPr/>
          <p:nvPr/>
        </p:nvGrpSpPr>
        <p:grpSpPr>
          <a:xfrm>
            <a:off x="4933574" y="1910276"/>
            <a:ext cx="2451059" cy="1289333"/>
            <a:chOff x="4707240" y="1915109"/>
            <a:chExt cx="2451059" cy="1289333"/>
          </a:xfrm>
        </p:grpSpPr>
        <p:sp>
          <p:nvSpPr>
            <p:cNvPr id="45" name="Arrow: Down 44">
              <a:extLst>
                <a:ext uri="{FF2B5EF4-FFF2-40B4-BE49-F238E27FC236}">
                  <a16:creationId xmlns:a16="http://schemas.microsoft.com/office/drawing/2014/main" id="{213DEE7C-9425-4BE9-8ABD-949372F6BC2C}"/>
                </a:ext>
              </a:extLst>
            </p:cNvPr>
            <p:cNvSpPr/>
            <p:nvPr/>
          </p:nvSpPr>
          <p:spPr bwMode="auto">
            <a:xfrm>
              <a:off x="6683099" y="1915109"/>
              <a:ext cx="475200" cy="1289333"/>
            </a:xfrm>
            <a:prstGeom prst="downArrow">
              <a:avLst/>
            </a:prstGeom>
            <a:solidFill>
              <a:schemeClr val="accent3">
                <a:lumMod val="50000"/>
                <a:lumOff val="50000"/>
              </a:schemeClr>
            </a:solidFill>
            <a:ln>
              <a:noFill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ZA" b="1" dirty="0">
                <a:latin typeface="+mj-ea"/>
                <a:ea typeface="+mj-ea"/>
              </a:endParaRPr>
            </a:p>
          </p:txBody>
        </p:sp>
        <p:sp>
          <p:nvSpPr>
            <p:cNvPr id="46" name="Arrow: Down 45">
              <a:extLst>
                <a:ext uri="{FF2B5EF4-FFF2-40B4-BE49-F238E27FC236}">
                  <a16:creationId xmlns:a16="http://schemas.microsoft.com/office/drawing/2014/main" id="{AEFCDC06-FA0F-4B38-9ABF-7C71888F6CB0}"/>
                </a:ext>
              </a:extLst>
            </p:cNvPr>
            <p:cNvSpPr/>
            <p:nvPr/>
          </p:nvSpPr>
          <p:spPr bwMode="auto">
            <a:xfrm rot="3435046">
              <a:off x="5651587" y="1557801"/>
              <a:ext cx="475200" cy="2363894"/>
            </a:xfrm>
            <a:prstGeom prst="downArrow">
              <a:avLst/>
            </a:prstGeom>
            <a:solidFill>
              <a:schemeClr val="accent3">
                <a:lumMod val="50000"/>
                <a:lumOff val="50000"/>
              </a:schemeClr>
            </a:solidFill>
            <a:ln>
              <a:noFill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en-ZA" b="1" dirty="0">
                <a:latin typeface="+mj-ea"/>
                <a:ea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4905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altLang="ja-JP" dirty="0"/>
              <a:t>The c</a:t>
            </a:r>
            <a:r>
              <a:rPr kumimoji="1" lang="en-ZA" altLang="ja-JP" dirty="0"/>
              <a:t>ampus of tomorrow</a:t>
            </a:r>
            <a:endParaRPr kumimoji="1" lang="ja-JP" altLang="en-US" dirty="0"/>
          </a:p>
        </p:txBody>
      </p:sp>
      <p:pic>
        <p:nvPicPr>
          <p:cNvPr id="34" name="Picture 33" descr="A picture containing dark, black, sitting, indoor&#10;&#10;Description generated with high confidence">
            <a:extLst>
              <a:ext uri="{FF2B5EF4-FFF2-40B4-BE49-F238E27FC236}">
                <a16:creationId xmlns:a16="http://schemas.microsoft.com/office/drawing/2014/main" id="{EAAB38E3-71BC-4B50-B4F1-6A6040584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0198" y="2117037"/>
            <a:ext cx="1222505" cy="1222505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64F6DC2D-996A-4A11-9971-CF1C65592CC1}"/>
              </a:ext>
            </a:extLst>
          </p:cNvPr>
          <p:cNvSpPr txBox="1"/>
          <p:nvPr/>
        </p:nvSpPr>
        <p:spPr>
          <a:xfrm>
            <a:off x="783795" y="1729289"/>
            <a:ext cx="10919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1400" b="1" spc="50" dirty="0">
                <a:ln w="12700" cmpd="sng">
                  <a:noFill/>
                  <a:prstDash val="solid"/>
                </a:ln>
                <a:solidFill>
                  <a:schemeClr val="accent6">
                    <a:lumMod val="50000"/>
                    <a:lumOff val="50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Network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EBFDDB5-4282-401B-AD05-3082C3E8F5FC}"/>
              </a:ext>
            </a:extLst>
          </p:cNvPr>
          <p:cNvSpPr txBox="1"/>
          <p:nvPr/>
        </p:nvSpPr>
        <p:spPr>
          <a:xfrm>
            <a:off x="3676170" y="2732526"/>
            <a:ext cx="17105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4000" b="1" spc="50" dirty="0">
                <a:ln w="12700" cmpd="sng">
                  <a:noFill/>
                  <a:prstDash val="solid"/>
                </a:ln>
                <a:solidFill>
                  <a:schemeClr val="accent6">
                    <a:lumMod val="50000"/>
                    <a:lumOff val="50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Data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108B848-C596-4F86-A9A2-F8B4C9E23761}"/>
              </a:ext>
            </a:extLst>
          </p:cNvPr>
          <p:cNvSpPr txBox="1"/>
          <p:nvPr/>
        </p:nvSpPr>
        <p:spPr>
          <a:xfrm>
            <a:off x="938485" y="2567306"/>
            <a:ext cx="7825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1400" b="1" spc="50" dirty="0">
                <a:ln w="12700" cmpd="sng">
                  <a:noFill/>
                  <a:prstDash val="solid"/>
                </a:ln>
                <a:solidFill>
                  <a:schemeClr val="accent6">
                    <a:lumMod val="50000"/>
                    <a:lumOff val="50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Users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CFE207B-9907-4590-A223-FA82AC3D4299}"/>
              </a:ext>
            </a:extLst>
          </p:cNvPr>
          <p:cNvSpPr txBox="1"/>
          <p:nvPr/>
        </p:nvSpPr>
        <p:spPr>
          <a:xfrm>
            <a:off x="827077" y="2991140"/>
            <a:ext cx="10054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1400" b="1" spc="50" dirty="0">
                <a:ln w="12700" cmpd="sng">
                  <a:noFill/>
                  <a:prstDash val="solid"/>
                </a:ln>
                <a:solidFill>
                  <a:schemeClr val="accent6">
                    <a:lumMod val="50000"/>
                    <a:lumOff val="50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Devices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F310E9B-79BC-4675-B406-991F922DAA9A}"/>
              </a:ext>
            </a:extLst>
          </p:cNvPr>
          <p:cNvSpPr txBox="1"/>
          <p:nvPr/>
        </p:nvSpPr>
        <p:spPr>
          <a:xfrm>
            <a:off x="791009" y="2149806"/>
            <a:ext cx="10775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1400" b="1" spc="50" dirty="0">
                <a:ln w="12700" cmpd="sng">
                  <a:noFill/>
                  <a:prstDash val="solid"/>
                </a:ln>
                <a:solidFill>
                  <a:schemeClr val="accent6">
                    <a:lumMod val="50000"/>
                    <a:lumOff val="50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Systems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B986903-5B64-4D82-9C90-D8C7FE0E4BA1}"/>
              </a:ext>
            </a:extLst>
          </p:cNvPr>
          <p:cNvSpPr txBox="1"/>
          <p:nvPr/>
        </p:nvSpPr>
        <p:spPr>
          <a:xfrm>
            <a:off x="748529" y="3408640"/>
            <a:ext cx="11624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1400" b="1" spc="50" dirty="0">
                <a:ln w="12700" cmpd="sng">
                  <a:noFill/>
                  <a:prstDash val="solid"/>
                </a:ln>
                <a:solidFill>
                  <a:schemeClr val="accent6">
                    <a:lumMod val="50000"/>
                    <a:lumOff val="50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Analytics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80F61B0F-97CA-41B7-82BD-3CA96E800896}"/>
              </a:ext>
            </a:extLst>
          </p:cNvPr>
          <p:cNvSpPr/>
          <p:nvPr/>
        </p:nvSpPr>
        <p:spPr bwMode="auto">
          <a:xfrm>
            <a:off x="2420007" y="2344843"/>
            <a:ext cx="1222505" cy="838017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ZA" b="1" dirty="0">
              <a:latin typeface="+mj-ea"/>
              <a:ea typeface="+mj-ea"/>
            </a:endParaRPr>
          </a:p>
        </p:txBody>
      </p:sp>
      <p:sp>
        <p:nvSpPr>
          <p:cNvPr id="40" name="Arrow: Right 39">
            <a:extLst>
              <a:ext uri="{FF2B5EF4-FFF2-40B4-BE49-F238E27FC236}">
                <a16:creationId xmlns:a16="http://schemas.microsoft.com/office/drawing/2014/main" id="{00FBDC5F-F59A-4CFA-A74E-1E4BD7CE4DE8}"/>
              </a:ext>
            </a:extLst>
          </p:cNvPr>
          <p:cNvSpPr/>
          <p:nvPr/>
        </p:nvSpPr>
        <p:spPr bwMode="auto">
          <a:xfrm>
            <a:off x="5386729" y="2291790"/>
            <a:ext cx="1222505" cy="838017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ZA" b="1" dirty="0">
              <a:latin typeface="+mj-ea"/>
              <a:ea typeface="+mj-ea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B162A5D-7718-4D2F-A72D-089D484AA890}"/>
              </a:ext>
            </a:extLst>
          </p:cNvPr>
          <p:cNvSpPr txBox="1"/>
          <p:nvPr/>
        </p:nvSpPr>
        <p:spPr>
          <a:xfrm>
            <a:off x="223995" y="643393"/>
            <a:ext cx="2281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4000" b="1" spc="50" dirty="0">
                <a:ln w="12700" cmpd="sng">
                  <a:noFill/>
                  <a:prstDash val="solid"/>
                </a:ln>
                <a:solidFill>
                  <a:schemeClr val="accent6">
                    <a:lumMod val="50000"/>
                    <a:lumOff val="50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INPUT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074AF0A-CF7A-4557-AD78-D4CC9A5C7AFB}"/>
              </a:ext>
            </a:extLst>
          </p:cNvPr>
          <p:cNvSpPr txBox="1"/>
          <p:nvPr/>
        </p:nvSpPr>
        <p:spPr>
          <a:xfrm>
            <a:off x="6306207" y="599032"/>
            <a:ext cx="25842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4000" b="1" spc="50" dirty="0">
                <a:ln w="12700" cmpd="sng">
                  <a:noFill/>
                  <a:prstDash val="solid"/>
                </a:ln>
                <a:solidFill>
                  <a:schemeClr val="accent6">
                    <a:lumMod val="50000"/>
                    <a:lumOff val="50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OUTPUT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3FF335C-55A8-4F35-9CDD-18F1682457D1}"/>
              </a:ext>
            </a:extLst>
          </p:cNvPr>
          <p:cNvSpPr txBox="1"/>
          <p:nvPr/>
        </p:nvSpPr>
        <p:spPr>
          <a:xfrm>
            <a:off x="7091229" y="2128827"/>
            <a:ext cx="10999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1400" b="1" spc="50" dirty="0">
                <a:ln w="12700" cmpd="sng">
                  <a:noFill/>
                  <a:prstDash val="solid"/>
                </a:ln>
                <a:solidFill>
                  <a:schemeClr val="accent6">
                    <a:lumMod val="50000"/>
                    <a:lumOff val="50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Reactive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B648D72-6B2C-456B-AE92-165FF41CF8BF}"/>
              </a:ext>
            </a:extLst>
          </p:cNvPr>
          <p:cNvSpPr txBox="1"/>
          <p:nvPr/>
        </p:nvSpPr>
        <p:spPr>
          <a:xfrm>
            <a:off x="7011880" y="2966844"/>
            <a:ext cx="12586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1400" b="1" spc="50" dirty="0">
                <a:ln w="12700" cmpd="sng">
                  <a:noFill/>
                  <a:prstDash val="solid"/>
                </a:ln>
                <a:solidFill>
                  <a:schemeClr val="accent6">
                    <a:lumMod val="50000"/>
                    <a:lumOff val="50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Predictive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F3AA63E-AC1A-451C-A8B4-23160F73EA9D}"/>
              </a:ext>
            </a:extLst>
          </p:cNvPr>
          <p:cNvSpPr txBox="1"/>
          <p:nvPr/>
        </p:nvSpPr>
        <p:spPr>
          <a:xfrm>
            <a:off x="7045543" y="2549344"/>
            <a:ext cx="1191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1400" b="1" spc="50" dirty="0">
                <a:ln w="12700" cmpd="sng">
                  <a:noFill/>
                  <a:prstDash val="solid"/>
                </a:ln>
                <a:solidFill>
                  <a:schemeClr val="accent6">
                    <a:lumMod val="50000"/>
                    <a:lumOff val="50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Proactive</a:t>
            </a:r>
          </a:p>
        </p:txBody>
      </p:sp>
    </p:spTree>
    <p:extLst>
      <p:ext uri="{BB962C8B-B14F-4D97-AF65-F5344CB8AC3E}">
        <p14:creationId xmlns:p14="http://schemas.microsoft.com/office/powerpoint/2010/main" val="301203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24" grpId="0"/>
      <p:bldP spid="25" grpId="0"/>
      <p:bldP spid="26" grpId="0"/>
      <p:bldP spid="6" grpId="0" animBg="1"/>
      <p:bldP spid="40" grpId="0" animBg="1"/>
      <p:bldP spid="41" grpId="0"/>
      <p:bldP spid="47" grpId="0"/>
      <p:bldP spid="48" grpId="0"/>
      <p:bldP spid="49" grpId="0"/>
      <p:bldP spid="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850A8-657F-46E1-893A-889FE42EE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Benefits of the SMART university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1853BF-CECF-43FD-A768-493E85868113}"/>
              </a:ext>
            </a:extLst>
          </p:cNvPr>
          <p:cNvSpPr txBox="1"/>
          <p:nvPr/>
        </p:nvSpPr>
        <p:spPr>
          <a:xfrm>
            <a:off x="373891" y="1311502"/>
            <a:ext cx="858962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2400" b="1" spc="50" dirty="0">
                <a:ln w="12700" cmpd="sng">
                  <a:noFill/>
                  <a:prstDash val="solid"/>
                </a:ln>
                <a:solidFill>
                  <a:schemeClr val="accent6">
                    <a:lumMod val="50000"/>
                    <a:lumOff val="50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Improved physical and cyber safety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ZA" sz="2400" b="1" spc="50" dirty="0">
                <a:ln w="12700" cmpd="sng">
                  <a:noFill/>
                  <a:prstDash val="solid"/>
                </a:ln>
                <a:solidFill>
                  <a:schemeClr val="accent6">
                    <a:lumMod val="50000"/>
                    <a:lumOff val="50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Less financial burden and increased revenue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2400" b="1" spc="50" dirty="0">
                <a:ln w="12700" cmpd="sng">
                  <a:noFill/>
                  <a:prstDash val="solid"/>
                </a:ln>
                <a:solidFill>
                  <a:schemeClr val="accent6">
                    <a:lumMod val="50000"/>
                    <a:lumOff val="50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More credible academic results and research output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2400" b="1" spc="50" dirty="0">
                <a:ln w="12700" cmpd="sng">
                  <a:noFill/>
                  <a:prstDash val="solid"/>
                </a:ln>
                <a:solidFill>
                  <a:schemeClr val="accent6">
                    <a:lumMod val="50000"/>
                    <a:lumOff val="50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………………………………………………………..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sz="1600" b="1" spc="50" dirty="0">
              <a:ln w="12700" cmpd="sng">
                <a:noFill/>
                <a:prstDash val="solid"/>
              </a:ln>
              <a:solidFill>
                <a:schemeClr val="accent6">
                  <a:lumMod val="50000"/>
                  <a:lumOff val="50000"/>
                </a:schemeClr>
              </a:solidFill>
              <a:effectLst>
                <a:glow rad="1270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635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EC_standard_16_9_2015">
  <a:themeElements>
    <a:clrScheme name="orchestratedcolor_C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76491B"/>
      </a:accent1>
      <a:accent2>
        <a:srgbClr val="76161B"/>
      </a:accent2>
      <a:accent3>
        <a:srgbClr val="203315"/>
      </a:accent3>
      <a:accent4>
        <a:srgbClr val="1C4A50"/>
      </a:accent4>
      <a:accent5>
        <a:srgbClr val="31253B"/>
      </a:accent5>
      <a:accent6>
        <a:srgbClr val="002B62"/>
      </a:accent6>
      <a:hlink>
        <a:srgbClr val="4575FD"/>
      </a:hlink>
      <a:folHlink>
        <a:srgbClr val="9E5ECE"/>
      </a:folHlink>
    </a:clrScheme>
    <a:fontScheme name="Orchestrated_font">
      <a:majorFont>
        <a:latin typeface="Verdana"/>
        <a:ea typeface="メイリオ"/>
        <a:cs typeface=""/>
        <a:font script="Jpan" typeface="メイリオ"/>
        <a:font script="Hans" typeface="微軟雅黒"/>
        <a:font script="Hant" typeface="微軟雅黒"/>
      </a:majorFont>
      <a:minorFont>
        <a:latin typeface="Verdana"/>
        <a:ea typeface="メイリオ"/>
        <a:cs typeface=""/>
        <a:font script="Jpan" typeface="メイリオ"/>
        <a:font script="Hans" typeface="微軟雅黒"/>
        <a:font script="Hant" typeface="微軟雅黒"/>
      </a:minorFont>
    </a:fontScheme>
    <a:fmtScheme name="エレメント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6"/>
        </a:solidFill>
        <a:ln>
          <a:noFill/>
        </a:ln>
        <a:effectLst/>
        <a:ex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kumimoji="1" b="1" dirty="0">
            <a:latin typeface="+mj-ea"/>
            <a:ea typeface="+mj-ea"/>
          </a:defRPr>
        </a:defPPr>
      </a:lstStyle>
    </a:spDef>
    <a:lnDef>
      <a:spPr bwMode="auto">
        <a:solidFill>
          <a:schemeClr val="bg1"/>
        </a:solidFill>
        <a:ln w="9525" cap="flat" cmpd="sng" algn="ctr">
          <a:solidFill>
            <a:schemeClr val="accent6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tx1">
                    <a:alpha val="50000"/>
                  </a:schemeClr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1_stream_st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_st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_st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_st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_st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_st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_st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_st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_st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_st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_st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_st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_st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D200"/>
        </a:accent1>
        <a:accent2>
          <a:srgbClr val="E62D00"/>
        </a:accent2>
        <a:accent3>
          <a:srgbClr val="FFFFFF"/>
        </a:accent3>
        <a:accent4>
          <a:srgbClr val="000000"/>
        </a:accent4>
        <a:accent5>
          <a:srgbClr val="FFE5AA"/>
        </a:accent5>
        <a:accent6>
          <a:srgbClr val="D02800"/>
        </a:accent6>
        <a:hlink>
          <a:srgbClr val="00B4A0"/>
        </a:hlink>
        <a:folHlink>
          <a:srgbClr val="69B43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_stn 14">
        <a:dk1>
          <a:srgbClr val="000000"/>
        </a:dk1>
        <a:lt1>
          <a:srgbClr val="FFFFFF"/>
        </a:lt1>
        <a:dk2>
          <a:srgbClr val="000066"/>
        </a:dk2>
        <a:lt2>
          <a:srgbClr val="808080"/>
        </a:lt2>
        <a:accent1>
          <a:srgbClr val="FFD200"/>
        </a:accent1>
        <a:accent2>
          <a:srgbClr val="E62D00"/>
        </a:accent2>
        <a:accent3>
          <a:srgbClr val="FFFFFF"/>
        </a:accent3>
        <a:accent4>
          <a:srgbClr val="000000"/>
        </a:accent4>
        <a:accent5>
          <a:srgbClr val="FFE5AA"/>
        </a:accent5>
        <a:accent6>
          <a:srgbClr val="D02800"/>
        </a:accent6>
        <a:hlink>
          <a:srgbClr val="00B4A0"/>
        </a:hlink>
        <a:folHlink>
          <a:srgbClr val="69B43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??テーマ">
  <a:themeElements>
    <a:clrScheme name="orchestratedcolor_2015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76491B"/>
      </a:accent1>
      <a:accent2>
        <a:srgbClr val="76161B"/>
      </a:accent2>
      <a:accent3>
        <a:srgbClr val="203315"/>
      </a:accent3>
      <a:accent4>
        <a:srgbClr val="1C4A50"/>
      </a:accent4>
      <a:accent5>
        <a:srgbClr val="31253B"/>
      </a:accent5>
      <a:accent6>
        <a:srgbClr val="002B62"/>
      </a:accent6>
      <a:hlink>
        <a:srgbClr val="4575FD"/>
      </a:hlink>
      <a:folHlink>
        <a:srgbClr val="9E5ECE"/>
      </a:folHlink>
    </a:clrScheme>
    <a:fontScheme name="orchestratedfont_2015">
      <a:majorFont>
        <a:latin typeface="メイリオ"/>
        <a:ea typeface="メイリオ"/>
        <a:cs typeface=""/>
      </a:majorFont>
      <a:minorFont>
        <a:latin typeface="メイリオ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??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?? ??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?? ??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19DA795979DA4DB297B6E6D7801D99" ma:contentTypeVersion="10" ma:contentTypeDescription="Create a new document." ma:contentTypeScope="" ma:versionID="93930122285e288091723f4dcc0b4048">
  <xsd:schema xmlns:xsd="http://www.w3.org/2001/XMLSchema" xmlns:xs="http://www.w3.org/2001/XMLSchema" xmlns:p="http://schemas.microsoft.com/office/2006/metadata/properties" xmlns:ns2="bf459fe9-a532-40ed-9e96-2a3fb90a5f4f" xmlns:ns3="418a3c0f-3299-469c-aa58-229c74526030" xmlns:ns4="976b5ef9-1b23-46b0-955c-9e81ff93d191" targetNamespace="http://schemas.microsoft.com/office/2006/metadata/properties" ma:root="true" ma:fieldsID="ff5505177f79933bac641c3455b6c561" ns2:_="" ns3:_="" ns4:_="">
    <xsd:import namespace="bf459fe9-a532-40ed-9e96-2a3fb90a5f4f"/>
    <xsd:import namespace="418a3c0f-3299-469c-aa58-229c74526030"/>
    <xsd:import namespace="976b5ef9-1b23-46b0-955c-9e81ff93d1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Classification" minOccurs="0"/>
                <xsd:element ref="ns2:Approver" minOccurs="0"/>
                <xsd:element ref="ns2:Author0" minOccurs="0"/>
                <xsd:element ref="ns2:Valid_x0020_from_x0020_date" minOccurs="0"/>
                <xsd:element ref="ns2:Expiry_x0020_Date" minOccurs="0"/>
                <xsd:element ref="ns2:Comments" minOccurs="0"/>
                <xsd:element ref="ns4:_dlc_DocId" minOccurs="0"/>
                <xsd:element ref="ns4:_dlc_DocIdUrl" minOccurs="0"/>
                <xsd:element ref="ns4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459fe9-a532-40ed-9e96-2a3fb90a5f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Classification" ma:index="12" nillable="true" ma:displayName="Classification" ma:internalName="Classification">
      <xsd:simpleType>
        <xsd:restriction base="dms:Text">
          <xsd:maxLength value="255"/>
        </xsd:restriction>
      </xsd:simpleType>
    </xsd:element>
    <xsd:element name="Approver" ma:index="13" nillable="true" ma:displayName="Approver" ma:list="UserInfo" ma:SharePointGroup="0" ma:internalName="Approv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uthor0" ma:index="14" nillable="true" ma:displayName="Author" ma:list="UserInfo" ma:SharePointGroup="0" ma:internalName="Author0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Valid_x0020_from_x0020_date" ma:index="15" nillable="true" ma:displayName="Valid from date" ma:format="DateOnly" ma:internalName="Valid_x0020_from_x0020_date">
      <xsd:simpleType>
        <xsd:restriction base="dms:DateTime"/>
      </xsd:simpleType>
    </xsd:element>
    <xsd:element name="Expiry_x0020_Date" ma:index="16" nillable="true" ma:displayName="Expiry Date" ma:format="DateOnly" ma:internalName="Expiry_x0020_Date">
      <xsd:simpleType>
        <xsd:restriction base="dms:DateTime"/>
      </xsd:simpleType>
    </xsd:element>
    <xsd:element name="Comments" ma:index="17" nillable="true" ma:displayName="Comments" ma:internalName="Comment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8a3c0f-3299-469c-aa58-229c7452603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6b5ef9-1b23-46b0-955c-9e81ff93d191" elementFormDefault="qualified">
    <xsd:import namespace="http://schemas.microsoft.com/office/2006/documentManagement/types"/>
    <xsd:import namespace="http://schemas.microsoft.com/office/infopath/2007/PartnerControls"/>
    <xsd:element name="_dlc_DocId" ma:index="1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alid_x0020_from_x0020_date xmlns="bf459fe9-a532-40ed-9e96-2a3fb90a5f4f" xsi:nil="true"/>
    <Approver xmlns="bf459fe9-a532-40ed-9e96-2a3fb90a5f4f">
      <UserInfo>
        <DisplayName/>
        <AccountId xsi:nil="true"/>
        <AccountType/>
      </UserInfo>
    </Approver>
    <Classification xmlns="bf459fe9-a532-40ed-9e96-2a3fb90a5f4f" xsi:nil="true"/>
    <Comments xmlns="bf459fe9-a532-40ed-9e96-2a3fb90a5f4f" xsi:nil="true"/>
    <Author0 xmlns="bf459fe9-a532-40ed-9e96-2a3fb90a5f4f">
      <UserInfo>
        <DisplayName/>
        <AccountId xsi:nil="true"/>
        <AccountType/>
      </UserInfo>
    </Author0>
    <Expiry_x0020_Date xmlns="bf459fe9-a532-40ed-9e96-2a3fb90a5f4f" xsi:nil="true"/>
    <_dlc_DocId xmlns="976b5ef9-1b23-46b0-955c-9e81ff93d191">7JNXHQFUQWXY-1692787718-14</_dlc_DocId>
    <_dlc_DocIdUrl xmlns="976b5ef9-1b23-46b0-955c-9e81ff93d191">
      <Url>https://xongroup.sharepoint.com/sites/NEC%20XON%20Management%20System/Record%20Keeping%20Centre/Marketing/_layouts/15/DocIdRedir.aspx?ID=7JNXHQFUQWXY-1692787718-14</Url>
      <Description>7JNXHQFUQWXY-1692787718-14</Description>
    </_dlc_DocIdUrl>
  </documentManagement>
</p:properties>
</file>

<file path=customXml/itemProps1.xml><?xml version="1.0" encoding="utf-8"?>
<ds:datastoreItem xmlns:ds="http://schemas.openxmlformats.org/officeDocument/2006/customXml" ds:itemID="{1B51B507-2577-483C-8D71-FC43AAF5F20B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79411595-C560-43D5-8A98-4A60CD1769D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9F7B36A-6316-4D16-9394-0C56938AB2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459fe9-a532-40ed-9e96-2a3fb90a5f4f"/>
    <ds:schemaRef ds:uri="418a3c0f-3299-469c-aa58-229c74526030"/>
    <ds:schemaRef ds:uri="976b5ef9-1b23-46b0-955c-9e81ff93d1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2FD20469-B3FC-4322-889B-CA211A92C483}">
  <ds:schemaRefs>
    <ds:schemaRef ds:uri="http://purl.org/dc/terms/"/>
    <ds:schemaRef ds:uri="http://purl.org/dc/elements/1.1/"/>
    <ds:schemaRef ds:uri="976b5ef9-1b23-46b0-955c-9e81ff93d191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418a3c0f-3299-469c-aa58-229c74526030"/>
    <ds:schemaRef ds:uri="bf459fe9-a532-40ed-9e96-2a3fb90a5f4f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196</Words>
  <Application>Microsoft Office PowerPoint</Application>
  <PresentationFormat>On-screen Show (16:9)</PresentationFormat>
  <Paragraphs>92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HGP創英角ｺﾞｼｯｸUB</vt:lpstr>
      <vt:lpstr>メイリオ</vt:lpstr>
      <vt:lpstr>ＭＳ Ｐゴシック</vt:lpstr>
      <vt:lpstr>Arial</vt:lpstr>
      <vt:lpstr>Calibri</vt:lpstr>
      <vt:lpstr>Tahoma</vt:lpstr>
      <vt:lpstr>Verdana</vt:lpstr>
      <vt:lpstr>Wingdings</vt:lpstr>
      <vt:lpstr>NEC_standard_16_9_2015</vt:lpstr>
      <vt:lpstr>The journey to a SMART University</vt:lpstr>
      <vt:lpstr>What is a SMART campus?</vt:lpstr>
      <vt:lpstr>Technologies that support a SMART campus</vt:lpstr>
      <vt:lpstr>What are today’s priorities?</vt:lpstr>
      <vt:lpstr>The role of the African NREN</vt:lpstr>
      <vt:lpstr>The campus of today</vt:lpstr>
      <vt:lpstr>The campus of today with technology integration</vt:lpstr>
      <vt:lpstr>The campus of tomorrow</vt:lpstr>
      <vt:lpstr>Benefits of the SMART university</vt:lpstr>
      <vt:lpstr>How SMART is your campus?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2</cp:revision>
  <dcterms:created xsi:type="dcterms:W3CDTF">2015-07-21T05:35:49Z</dcterms:created>
  <dcterms:modified xsi:type="dcterms:W3CDTF">2018-11-16T08:00:07Z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0x010100BB19DA795979DA4DB297B6E6D7801D99</vt:lpwstr>
  </property>
  <property fmtid="{D5CDD505-2E9C-101B-9397-08002B2CF9AE}" pid="3" name="_dlc_DocIdItemGuid">
    <vt:lpwstr>054c0b40-064c-44af-b4bc-14dbb1b20fb2</vt:lpwstr>
  </property>
</Properties>
</file>