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Raleway"/>
      <p:regular r:id="rId9"/>
      <p:bold r:id="rId10"/>
      <p:italic r:id="rId11"/>
      <p:boldItalic r:id="rId12"/>
    </p:embeddedFont>
    <p:embeddedFont>
      <p:font typeface="La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italic.fntdata"/><Relationship Id="rId10" Type="http://schemas.openxmlformats.org/officeDocument/2006/relationships/font" Target="fonts/Raleway-bold.fntdata"/><Relationship Id="rId13" Type="http://schemas.openxmlformats.org/officeDocument/2006/relationships/font" Target="fonts/Lato-regular.fntdata"/><Relationship Id="rId12" Type="http://schemas.openxmlformats.org/officeDocument/2006/relationships/font" Target="fonts/Ralewa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regular.fntdata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6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A brief about me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5faed6b58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5faed6b58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5faed6b58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5faed6b58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Failure in UCU, doesn't impact performance of other federation entities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Federation Architectures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311700" y="3297375"/>
            <a:ext cx="8520600" cy="11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Alex Mwotil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RENU Identity Federation (RIF)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0208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RIF - </a:t>
            </a:r>
            <a:r>
              <a:rPr i="1" lang="en"/>
              <a:t>Full Mesh</a:t>
            </a:r>
            <a:endParaRPr i="1"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1610400"/>
            <a:ext cx="7688700" cy="27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1250" y="1613700"/>
            <a:ext cx="4581525" cy="272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RIF - Why full mesh?</a:t>
            </a:r>
            <a:endParaRPr i="1"/>
          </a:p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729450" y="2078875"/>
            <a:ext cx="7688700" cy="24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Operated by most federations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More of a standard? - As a new federation, would opt for most popular </a:t>
            </a:r>
            <a:r>
              <a:rPr lang="en"/>
              <a:t>architecture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Easy to implement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Support, tools &amp; documentation vastly available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Workload distribution - to the institutions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No single points of failure - no need for a hub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Hub infrastructure costs.. RIF's workforce is part of the main RENU operations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Number of institutions - manageable with this implementation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Usability - intuitiveness with branding information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Learning opportunity? - Trainings approach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